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8" r:id="rId3"/>
  </p:sldMasterIdLst>
  <p:notesMasterIdLst>
    <p:notesMasterId r:id="rId50"/>
  </p:notesMasterIdLst>
  <p:sldIdLst>
    <p:sldId id="774" r:id="rId4"/>
    <p:sldId id="768" r:id="rId5"/>
    <p:sldId id="267" r:id="rId6"/>
    <p:sldId id="305" r:id="rId7"/>
    <p:sldId id="304" r:id="rId8"/>
    <p:sldId id="294" r:id="rId9"/>
    <p:sldId id="307" r:id="rId10"/>
    <p:sldId id="309" r:id="rId11"/>
    <p:sldId id="312" r:id="rId12"/>
    <p:sldId id="297" r:id="rId13"/>
    <p:sldId id="300" r:id="rId14"/>
    <p:sldId id="301" r:id="rId15"/>
    <p:sldId id="298" r:id="rId16"/>
    <p:sldId id="310" r:id="rId17"/>
    <p:sldId id="303" r:id="rId18"/>
    <p:sldId id="308" r:id="rId19"/>
    <p:sldId id="270" r:id="rId20"/>
    <p:sldId id="276" r:id="rId21"/>
    <p:sldId id="266" r:id="rId22"/>
    <p:sldId id="274" r:id="rId23"/>
    <p:sldId id="273" r:id="rId24"/>
    <p:sldId id="277" r:id="rId25"/>
    <p:sldId id="275" r:id="rId26"/>
    <p:sldId id="283" r:id="rId27"/>
    <p:sldId id="284" r:id="rId28"/>
    <p:sldId id="285" r:id="rId29"/>
    <p:sldId id="293" r:id="rId30"/>
    <p:sldId id="291" r:id="rId31"/>
    <p:sldId id="288" r:id="rId32"/>
    <p:sldId id="286" r:id="rId33"/>
    <p:sldId id="289" r:id="rId34"/>
    <p:sldId id="287" r:id="rId35"/>
    <p:sldId id="290" r:id="rId36"/>
    <p:sldId id="313" r:id="rId37"/>
    <p:sldId id="314" r:id="rId38"/>
    <p:sldId id="282" r:id="rId39"/>
    <p:sldId id="315" r:id="rId40"/>
    <p:sldId id="772" r:id="rId41"/>
    <p:sldId id="773" r:id="rId42"/>
    <p:sldId id="316" r:id="rId43"/>
    <p:sldId id="292" r:id="rId44"/>
    <p:sldId id="771" r:id="rId45"/>
    <p:sldId id="770" r:id="rId46"/>
    <p:sldId id="766" r:id="rId47"/>
    <p:sldId id="769" r:id="rId48"/>
    <p:sldId id="767" r:id="rId4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ttebernkopf@outlook.it" initials="d" lastIdx="1" clrIdx="0">
    <p:extLst>
      <p:ext uri="{19B8F6BF-5375-455C-9EA6-DF929625EA0E}">
        <p15:presenceInfo xmlns:p15="http://schemas.microsoft.com/office/powerpoint/2012/main" userId="7a2e2ce5c86268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BE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51" autoAdjust="0"/>
  </p:normalViewPr>
  <p:slideViewPr>
    <p:cSldViewPr snapToGrid="0">
      <p:cViewPr varScale="1">
        <p:scale>
          <a:sx n="110" d="100"/>
          <a:sy n="110" d="100"/>
        </p:scale>
        <p:origin x="614" y="67"/>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62745-9C3A-46AF-B0D3-5F33E4C9F30F}" type="datetimeFigureOut">
              <a:rPr lang="it-IT" smtClean="0"/>
              <a:t>14/11/2020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74443-DF53-4559-A62B-9A816A5EE42C}" type="slidenum">
              <a:rPr lang="it-IT" smtClean="0"/>
              <a:t>‹N›</a:t>
            </a:fld>
            <a:endParaRPr lang="it-IT"/>
          </a:p>
        </p:txBody>
      </p:sp>
    </p:spTree>
    <p:extLst>
      <p:ext uri="{BB962C8B-B14F-4D97-AF65-F5344CB8AC3E}">
        <p14:creationId xmlns:p14="http://schemas.microsoft.com/office/powerpoint/2010/main" val="274476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474443-DF53-4559-A62B-9A816A5EE42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51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474443-DF53-4559-A62B-9A816A5EE42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519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5474443-DF53-4559-A62B-9A816A5EE42C}" type="slidenum">
              <a:rPr lang="it-IT" smtClean="0"/>
              <a:t>23</a:t>
            </a:fld>
            <a:endParaRPr lang="it-IT"/>
          </a:p>
        </p:txBody>
      </p:sp>
    </p:spTree>
    <p:extLst>
      <p:ext uri="{BB962C8B-B14F-4D97-AF65-F5344CB8AC3E}">
        <p14:creationId xmlns:p14="http://schemas.microsoft.com/office/powerpoint/2010/main" val="3747841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5474443-DF53-4559-A62B-9A816A5EE42C}" type="slidenum">
              <a:rPr lang="it-IT" smtClean="0"/>
              <a:t>42</a:t>
            </a:fld>
            <a:endParaRPr lang="it-IT"/>
          </a:p>
        </p:txBody>
      </p:sp>
    </p:spTree>
    <p:extLst>
      <p:ext uri="{BB962C8B-B14F-4D97-AF65-F5344CB8AC3E}">
        <p14:creationId xmlns:p14="http://schemas.microsoft.com/office/powerpoint/2010/main" val="332463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3404786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2102281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820804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lo stile del titolo</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AE0305FE-E1CC-4A8D-90E5-EE43FFAEB117}"/>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0464CF2-00C2-41FF-83D7-3F0EE1C2A1C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2BD526B-5832-425D-AC79-1F53B294FEC8}"/>
              </a:ext>
            </a:extLst>
          </p:cNvPr>
          <p:cNvSpPr>
            <a:spLocks noGrp="1" noChangeArrowheads="1"/>
          </p:cNvSpPr>
          <p:nvPr>
            <p:ph type="sldNum" sz="quarter" idx="12"/>
          </p:nvPr>
        </p:nvSpPr>
        <p:spPr>
          <a:ln/>
        </p:spPr>
        <p:txBody>
          <a:bodyPr/>
          <a:lstStyle>
            <a:lvl1pPr>
              <a:defRPr/>
            </a:lvl1pPr>
          </a:lstStyle>
          <a:p>
            <a:fld id="{22BF48CD-B0C8-4BFF-8335-5F49D946EBAC}" type="slidenum">
              <a:rPr lang="it-IT" altLang="it-IT"/>
              <a:pPr/>
              <a:t>‹N›</a:t>
            </a:fld>
            <a:endParaRPr lang="it-IT" altLang="it-IT"/>
          </a:p>
        </p:txBody>
      </p:sp>
    </p:spTree>
    <p:extLst>
      <p:ext uri="{BB962C8B-B14F-4D97-AF65-F5344CB8AC3E}">
        <p14:creationId xmlns:p14="http://schemas.microsoft.com/office/powerpoint/2010/main" val="2970723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0EC6346-5494-41D4-8DDD-5D60C8779D7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51684E4-6572-407F-8F9B-9A71C68591F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B2DB1AA-E9F4-4FB9-8F6C-920A6EBD282E}"/>
              </a:ext>
            </a:extLst>
          </p:cNvPr>
          <p:cNvSpPr>
            <a:spLocks noGrp="1" noChangeArrowheads="1"/>
          </p:cNvSpPr>
          <p:nvPr>
            <p:ph type="sldNum" sz="quarter" idx="12"/>
          </p:nvPr>
        </p:nvSpPr>
        <p:spPr>
          <a:ln/>
        </p:spPr>
        <p:txBody>
          <a:bodyPr/>
          <a:lstStyle>
            <a:lvl1pPr>
              <a:defRPr/>
            </a:lvl1pPr>
          </a:lstStyle>
          <a:p>
            <a:fld id="{E4829AD2-B149-4661-B438-3F19437F2B27}" type="slidenum">
              <a:rPr lang="it-IT" altLang="it-IT"/>
              <a:pPr/>
              <a:t>‹N›</a:t>
            </a:fld>
            <a:endParaRPr lang="it-IT" altLang="it-IT"/>
          </a:p>
        </p:txBody>
      </p:sp>
    </p:spTree>
    <p:extLst>
      <p:ext uri="{BB962C8B-B14F-4D97-AF65-F5344CB8AC3E}">
        <p14:creationId xmlns:p14="http://schemas.microsoft.com/office/powerpoint/2010/main" val="2607457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3000" b="1" cap="all"/>
            </a:lvl1pPr>
          </a:lstStyle>
          <a:p>
            <a:r>
              <a:rPr lang="it-IT"/>
              <a:t>Fare clic per modificare lo stile del titolo</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6A223299-0DB7-48FC-9915-6648A2F5A611}"/>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4170547D-922F-4918-B043-6EA945EC15F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04359B9-E0F4-4B5F-ABB1-05284412C04F}"/>
              </a:ext>
            </a:extLst>
          </p:cNvPr>
          <p:cNvSpPr>
            <a:spLocks noGrp="1" noChangeArrowheads="1"/>
          </p:cNvSpPr>
          <p:nvPr>
            <p:ph type="sldNum" sz="quarter" idx="12"/>
          </p:nvPr>
        </p:nvSpPr>
        <p:spPr>
          <a:ln/>
        </p:spPr>
        <p:txBody>
          <a:bodyPr/>
          <a:lstStyle>
            <a:lvl1pPr>
              <a:defRPr/>
            </a:lvl1pPr>
          </a:lstStyle>
          <a:p>
            <a:fld id="{01E5A65F-7156-4AD0-8D5A-10A800A5CA27}" type="slidenum">
              <a:rPr lang="it-IT" altLang="it-IT"/>
              <a:pPr/>
              <a:t>‹N›</a:t>
            </a:fld>
            <a:endParaRPr lang="it-IT" altLang="it-IT"/>
          </a:p>
        </p:txBody>
      </p:sp>
    </p:spTree>
    <p:extLst>
      <p:ext uri="{BB962C8B-B14F-4D97-AF65-F5344CB8AC3E}">
        <p14:creationId xmlns:p14="http://schemas.microsoft.com/office/powerpoint/2010/main" val="3912281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68D74085-F0DE-42D8-9501-8A944821FBB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3817EC56-DEFA-4847-AD2B-5542B4D7972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68E1C35-A05D-47D5-A687-DD68123EA0B5}"/>
              </a:ext>
            </a:extLst>
          </p:cNvPr>
          <p:cNvSpPr>
            <a:spLocks noGrp="1" noChangeArrowheads="1"/>
          </p:cNvSpPr>
          <p:nvPr>
            <p:ph type="sldNum" sz="quarter" idx="12"/>
          </p:nvPr>
        </p:nvSpPr>
        <p:spPr>
          <a:ln/>
        </p:spPr>
        <p:txBody>
          <a:bodyPr/>
          <a:lstStyle>
            <a:lvl1pPr>
              <a:defRPr/>
            </a:lvl1pPr>
          </a:lstStyle>
          <a:p>
            <a:fld id="{4468CC81-C655-4B1B-9FF3-B4BF5FD56A2B}" type="slidenum">
              <a:rPr lang="it-IT" altLang="it-IT"/>
              <a:pPr/>
              <a:t>‹N›</a:t>
            </a:fld>
            <a:endParaRPr lang="it-IT" altLang="it-IT"/>
          </a:p>
        </p:txBody>
      </p:sp>
    </p:spTree>
    <p:extLst>
      <p:ext uri="{BB962C8B-B14F-4D97-AF65-F5344CB8AC3E}">
        <p14:creationId xmlns:p14="http://schemas.microsoft.com/office/powerpoint/2010/main" val="1277673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160D2ECC-22B6-4782-91C1-0572784213C4}"/>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E48C676A-8A77-4623-9389-B12B6FDC1F0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CF9D9533-AAA3-4383-B307-A25022870047}"/>
              </a:ext>
            </a:extLst>
          </p:cNvPr>
          <p:cNvSpPr>
            <a:spLocks noGrp="1" noChangeArrowheads="1"/>
          </p:cNvSpPr>
          <p:nvPr>
            <p:ph type="sldNum" sz="quarter" idx="12"/>
          </p:nvPr>
        </p:nvSpPr>
        <p:spPr>
          <a:ln/>
        </p:spPr>
        <p:txBody>
          <a:bodyPr/>
          <a:lstStyle>
            <a:lvl1pPr>
              <a:defRPr/>
            </a:lvl1pPr>
          </a:lstStyle>
          <a:p>
            <a:fld id="{15FFD5B9-5DD8-4DE1-9EB4-FAB6AA9235A8}" type="slidenum">
              <a:rPr lang="it-IT" altLang="it-IT"/>
              <a:pPr/>
              <a:t>‹N›</a:t>
            </a:fld>
            <a:endParaRPr lang="it-IT" altLang="it-IT"/>
          </a:p>
        </p:txBody>
      </p:sp>
    </p:spTree>
    <p:extLst>
      <p:ext uri="{BB962C8B-B14F-4D97-AF65-F5344CB8AC3E}">
        <p14:creationId xmlns:p14="http://schemas.microsoft.com/office/powerpoint/2010/main" val="1493107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383DF6A8-83DB-4BA6-9DAA-CF5D333CB307}"/>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2BB348DC-5BAD-4931-BACB-809DD4877E2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7C9B7A76-E84A-4764-9D65-E587BA83C74D}"/>
              </a:ext>
            </a:extLst>
          </p:cNvPr>
          <p:cNvSpPr>
            <a:spLocks noGrp="1" noChangeArrowheads="1"/>
          </p:cNvSpPr>
          <p:nvPr>
            <p:ph type="sldNum" sz="quarter" idx="12"/>
          </p:nvPr>
        </p:nvSpPr>
        <p:spPr>
          <a:ln/>
        </p:spPr>
        <p:txBody>
          <a:bodyPr/>
          <a:lstStyle>
            <a:lvl1pPr>
              <a:defRPr/>
            </a:lvl1pPr>
          </a:lstStyle>
          <a:p>
            <a:fld id="{2C2DEB8B-AA57-498A-BB54-D3FB697DF3F2}" type="slidenum">
              <a:rPr lang="it-IT" altLang="it-IT"/>
              <a:pPr/>
              <a:t>‹N›</a:t>
            </a:fld>
            <a:endParaRPr lang="it-IT" altLang="it-IT"/>
          </a:p>
        </p:txBody>
      </p:sp>
    </p:spTree>
    <p:extLst>
      <p:ext uri="{BB962C8B-B14F-4D97-AF65-F5344CB8AC3E}">
        <p14:creationId xmlns:p14="http://schemas.microsoft.com/office/powerpoint/2010/main" val="2695009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F11EA9-8C82-4483-88D7-77C759847DB6}"/>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F291FDB4-0977-45BD-8ABE-814906D7855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E390EB93-BDEC-43C2-B338-5F71B02895CD}"/>
              </a:ext>
            </a:extLst>
          </p:cNvPr>
          <p:cNvSpPr>
            <a:spLocks noGrp="1" noChangeArrowheads="1"/>
          </p:cNvSpPr>
          <p:nvPr>
            <p:ph type="sldNum" sz="quarter" idx="12"/>
          </p:nvPr>
        </p:nvSpPr>
        <p:spPr>
          <a:ln/>
        </p:spPr>
        <p:txBody>
          <a:bodyPr/>
          <a:lstStyle>
            <a:lvl1pPr>
              <a:defRPr/>
            </a:lvl1pPr>
          </a:lstStyle>
          <a:p>
            <a:fld id="{CD0A070B-F02A-47FB-8EB8-17D528D0CDAF}" type="slidenum">
              <a:rPr lang="it-IT" altLang="it-IT"/>
              <a:pPr/>
              <a:t>‹N›</a:t>
            </a:fld>
            <a:endParaRPr lang="it-IT" altLang="it-IT"/>
          </a:p>
        </p:txBody>
      </p:sp>
    </p:spTree>
    <p:extLst>
      <p:ext uri="{BB962C8B-B14F-4D97-AF65-F5344CB8AC3E}">
        <p14:creationId xmlns:p14="http://schemas.microsoft.com/office/powerpoint/2010/main" val="547388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1500" b="1"/>
            </a:lvl1pPr>
          </a:lstStyle>
          <a:p>
            <a:r>
              <a:rPr lang="it-IT"/>
              <a:t>Fare clic per modificare lo stile del titolo</a:t>
            </a:r>
          </a:p>
        </p:txBody>
      </p:sp>
      <p:sp>
        <p:nvSpPr>
          <p:cNvPr id="3" name="Segnaposto contenuto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676A3E4C-1112-4104-ACF8-3D957D9E0D8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81F6177-819C-47D4-BC52-015022AE639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30B5893-2743-4D5A-AAD7-2987146E2E1D}"/>
              </a:ext>
            </a:extLst>
          </p:cNvPr>
          <p:cNvSpPr>
            <a:spLocks noGrp="1" noChangeArrowheads="1"/>
          </p:cNvSpPr>
          <p:nvPr>
            <p:ph type="sldNum" sz="quarter" idx="12"/>
          </p:nvPr>
        </p:nvSpPr>
        <p:spPr>
          <a:ln/>
        </p:spPr>
        <p:txBody>
          <a:bodyPr/>
          <a:lstStyle>
            <a:lvl1pPr>
              <a:defRPr/>
            </a:lvl1pPr>
          </a:lstStyle>
          <a:p>
            <a:fld id="{C0A1F452-FB2A-457C-9272-4B183A199956}" type="slidenum">
              <a:rPr lang="it-IT" altLang="it-IT"/>
              <a:pPr/>
              <a:t>‹N›</a:t>
            </a:fld>
            <a:endParaRPr lang="it-IT" altLang="it-IT"/>
          </a:p>
        </p:txBody>
      </p:sp>
    </p:spTree>
    <p:extLst>
      <p:ext uri="{BB962C8B-B14F-4D97-AF65-F5344CB8AC3E}">
        <p14:creationId xmlns:p14="http://schemas.microsoft.com/office/powerpoint/2010/main" val="1054356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635734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1500" b="1"/>
            </a:lvl1pPr>
          </a:lstStyle>
          <a:p>
            <a:r>
              <a:rPr lang="it-IT"/>
              <a:t>Fare clic per modificare lo stile del titolo</a:t>
            </a:r>
          </a:p>
        </p:txBody>
      </p:sp>
      <p:sp>
        <p:nvSpPr>
          <p:cNvPr id="3" name="Segnaposto immagine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F6419CF9-E4DC-498D-AE0D-FD3E198CBBD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7DBD7C04-50FC-496A-9461-7257350A92F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D013AFE-7813-4FC1-B695-742C77764401}"/>
              </a:ext>
            </a:extLst>
          </p:cNvPr>
          <p:cNvSpPr>
            <a:spLocks noGrp="1" noChangeArrowheads="1"/>
          </p:cNvSpPr>
          <p:nvPr>
            <p:ph type="sldNum" sz="quarter" idx="12"/>
          </p:nvPr>
        </p:nvSpPr>
        <p:spPr>
          <a:ln/>
        </p:spPr>
        <p:txBody>
          <a:bodyPr/>
          <a:lstStyle>
            <a:lvl1pPr>
              <a:defRPr/>
            </a:lvl1pPr>
          </a:lstStyle>
          <a:p>
            <a:fld id="{642E7164-4040-407D-9F6A-C7D95C32A14C}" type="slidenum">
              <a:rPr lang="it-IT" altLang="it-IT"/>
              <a:pPr/>
              <a:t>‹N›</a:t>
            </a:fld>
            <a:endParaRPr lang="it-IT" altLang="it-IT"/>
          </a:p>
        </p:txBody>
      </p:sp>
    </p:spTree>
    <p:extLst>
      <p:ext uri="{BB962C8B-B14F-4D97-AF65-F5344CB8AC3E}">
        <p14:creationId xmlns:p14="http://schemas.microsoft.com/office/powerpoint/2010/main" val="2235810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9665D23-0231-4262-ACA4-36F8C5E718A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6F00E4E-BA36-4B35-9404-5ED7FF3F79C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DB7BEA5-2981-44DC-8F26-1232E0DC2F92}"/>
              </a:ext>
            </a:extLst>
          </p:cNvPr>
          <p:cNvSpPr>
            <a:spLocks noGrp="1" noChangeArrowheads="1"/>
          </p:cNvSpPr>
          <p:nvPr>
            <p:ph type="sldNum" sz="quarter" idx="12"/>
          </p:nvPr>
        </p:nvSpPr>
        <p:spPr>
          <a:ln/>
        </p:spPr>
        <p:txBody>
          <a:bodyPr/>
          <a:lstStyle>
            <a:lvl1pPr>
              <a:defRPr/>
            </a:lvl1pPr>
          </a:lstStyle>
          <a:p>
            <a:fld id="{9DD474DD-44D0-469A-9240-EC532A61D2D6}" type="slidenum">
              <a:rPr lang="it-IT" altLang="it-IT"/>
              <a:pPr/>
              <a:t>‹N›</a:t>
            </a:fld>
            <a:endParaRPr lang="it-IT" altLang="it-IT"/>
          </a:p>
        </p:txBody>
      </p:sp>
    </p:spTree>
    <p:extLst>
      <p:ext uri="{BB962C8B-B14F-4D97-AF65-F5344CB8AC3E}">
        <p14:creationId xmlns:p14="http://schemas.microsoft.com/office/powerpoint/2010/main" val="675757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0AE1B64-950B-4F57-B98C-C183BAC7208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FB0914F-231F-48B4-BFC7-0E885F65A73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5FA80BE-4453-4C44-A41C-8F4CEE2C63EB}"/>
              </a:ext>
            </a:extLst>
          </p:cNvPr>
          <p:cNvSpPr>
            <a:spLocks noGrp="1" noChangeArrowheads="1"/>
          </p:cNvSpPr>
          <p:nvPr>
            <p:ph type="sldNum" sz="quarter" idx="12"/>
          </p:nvPr>
        </p:nvSpPr>
        <p:spPr>
          <a:ln/>
        </p:spPr>
        <p:txBody>
          <a:bodyPr/>
          <a:lstStyle>
            <a:lvl1pPr>
              <a:defRPr/>
            </a:lvl1pPr>
          </a:lstStyle>
          <a:p>
            <a:fld id="{4B26CE54-9461-48D6-8743-EFE3D2BF928B}" type="slidenum">
              <a:rPr lang="it-IT" altLang="it-IT"/>
              <a:pPr/>
              <a:t>‹N›</a:t>
            </a:fld>
            <a:endParaRPr lang="it-IT" altLang="it-IT"/>
          </a:p>
        </p:txBody>
      </p:sp>
    </p:spTree>
    <p:extLst>
      <p:ext uri="{BB962C8B-B14F-4D97-AF65-F5344CB8AC3E}">
        <p14:creationId xmlns:p14="http://schemas.microsoft.com/office/powerpoint/2010/main" val="867702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05979"/>
            <a:ext cx="8229600" cy="438864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8DDFF7C3-ADF4-4B8E-9D81-AC9E940FB436}"/>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4DA26254-04AD-44C4-9A1D-BAA9F4AE37D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625FBEC9-B642-48BB-950A-F2768A03531F}"/>
              </a:ext>
            </a:extLst>
          </p:cNvPr>
          <p:cNvSpPr>
            <a:spLocks noGrp="1" noChangeArrowheads="1"/>
          </p:cNvSpPr>
          <p:nvPr>
            <p:ph type="sldNum" sz="quarter" idx="12"/>
          </p:nvPr>
        </p:nvSpPr>
        <p:spPr>
          <a:ln/>
        </p:spPr>
        <p:txBody>
          <a:bodyPr/>
          <a:lstStyle>
            <a:lvl1pPr>
              <a:defRPr/>
            </a:lvl1pPr>
          </a:lstStyle>
          <a:p>
            <a:fld id="{97C839D0-EA77-4EA4-83C7-D66E9A6DAF4E}" type="slidenum">
              <a:rPr lang="it-IT" altLang="it-IT"/>
              <a:pPr/>
              <a:t>‹N›</a:t>
            </a:fld>
            <a:endParaRPr lang="it-IT" altLang="it-IT"/>
          </a:p>
        </p:txBody>
      </p:sp>
    </p:spTree>
    <p:extLst>
      <p:ext uri="{BB962C8B-B14F-4D97-AF65-F5344CB8AC3E}">
        <p14:creationId xmlns:p14="http://schemas.microsoft.com/office/powerpoint/2010/main" val="49956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05979"/>
            <a:ext cx="8229600" cy="857250"/>
          </a:xfrm>
        </p:spPr>
        <p:txBody>
          <a:bodyPr/>
          <a:lstStyle/>
          <a:p>
            <a:r>
              <a:rPr lang="it-IT"/>
              <a:t>Fare clic per modificare lo stile del titolo</a:t>
            </a:r>
          </a:p>
        </p:txBody>
      </p:sp>
      <p:sp>
        <p:nvSpPr>
          <p:cNvPr id="3" name="Segnaposto contenuto 2"/>
          <p:cNvSpPr>
            <a:spLocks noGrp="1"/>
          </p:cNvSpPr>
          <p:nvPr>
            <p:ph sz="quarter" idx="1"/>
          </p:nvPr>
        </p:nvSpPr>
        <p:spPr>
          <a:xfrm>
            <a:off x="457200" y="1200150"/>
            <a:ext cx="4038600" cy="1639491"/>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200150"/>
            <a:ext cx="4038600" cy="1639491"/>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2953942"/>
            <a:ext cx="4038600" cy="1640681"/>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2953942"/>
            <a:ext cx="4038600" cy="1640681"/>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094FDF3C-7F43-4F11-BD21-5F30967CC0E4}"/>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6E3D8067-9E19-41A6-BF78-A666486E13D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EC4B5831-660F-4856-ACB5-C8F8C1B796D4}"/>
              </a:ext>
            </a:extLst>
          </p:cNvPr>
          <p:cNvSpPr>
            <a:spLocks noGrp="1" noChangeArrowheads="1"/>
          </p:cNvSpPr>
          <p:nvPr>
            <p:ph type="sldNum" sz="quarter" idx="12"/>
          </p:nvPr>
        </p:nvSpPr>
        <p:spPr>
          <a:ln/>
        </p:spPr>
        <p:txBody>
          <a:bodyPr/>
          <a:lstStyle>
            <a:lvl1pPr>
              <a:defRPr/>
            </a:lvl1pPr>
          </a:lstStyle>
          <a:p>
            <a:fld id="{43B999B8-0B09-4948-91F4-D5E9359AF63A}" type="slidenum">
              <a:rPr lang="it-IT" altLang="it-IT"/>
              <a:pPr/>
              <a:t>‹N›</a:t>
            </a:fld>
            <a:endParaRPr lang="it-IT" altLang="it-IT"/>
          </a:p>
        </p:txBody>
      </p:sp>
    </p:spTree>
    <p:extLst>
      <p:ext uri="{BB962C8B-B14F-4D97-AF65-F5344CB8AC3E}">
        <p14:creationId xmlns:p14="http://schemas.microsoft.com/office/powerpoint/2010/main" val="4128922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20"/>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1035768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3066474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1139545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1673611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3766810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3270403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1419567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1320360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2344544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1"/>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it-IT"/>
          </a:p>
        </p:txBody>
      </p:sp>
      <p:sp>
        <p:nvSpPr>
          <p:cNvPr id="4" name="Segnaposto testo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2320948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3304069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80"/>
            <a:ext cx="2057400" cy="4388644"/>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05980"/>
            <a:ext cx="6019800" cy="438864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202830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2108919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3967155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1327455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1324489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2003251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881AEC9C-6890-0842-931B-23944C1C4F56}" type="datetimeFigureOut">
              <a:rPr lang="it-IT" smtClean="0"/>
              <a:pPr/>
              <a:t>14/11/2020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DF51675-536E-AF42-B82C-EF1E3C67C3AD}" type="slidenum">
              <a:rPr lang="it-IT" smtClean="0"/>
              <a:pPr/>
              <a:t>‹N›</a:t>
            </a:fld>
            <a:endParaRPr lang="it-IT"/>
          </a:p>
        </p:txBody>
      </p:sp>
    </p:spTree>
    <p:extLst>
      <p:ext uri="{BB962C8B-B14F-4D97-AF65-F5344CB8AC3E}">
        <p14:creationId xmlns:p14="http://schemas.microsoft.com/office/powerpoint/2010/main" val="3694108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F51675-536E-AF42-B82C-EF1E3C67C3AD}" type="slidenum">
              <a:rPr lang="it-IT" smtClean="0"/>
              <a:pPr/>
              <a:t>‹N›</a:t>
            </a:fld>
            <a:endParaRPr lang="it-IT"/>
          </a:p>
        </p:txBody>
      </p:sp>
    </p:spTree>
    <p:extLst>
      <p:ext uri="{BB962C8B-B14F-4D97-AF65-F5344CB8AC3E}">
        <p14:creationId xmlns:p14="http://schemas.microsoft.com/office/powerpoint/2010/main" val="470979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6"/>
            </a:gs>
            <a:gs pos="50000">
              <a:srgbClr val="0000FF"/>
            </a:gs>
            <a:gs pos="100000">
              <a:srgbClr val="000076"/>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1DB0D49-2B99-4F77-9F83-0D68EE1A96FB}"/>
              </a:ext>
            </a:extLst>
          </p:cNvPr>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D1BBD429-D018-490F-A91A-CE0761CA5A5E}"/>
              </a:ext>
            </a:extLst>
          </p:cNvPr>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382980" name="Rectangle 4">
            <a:extLst>
              <a:ext uri="{FF2B5EF4-FFF2-40B4-BE49-F238E27FC236}">
                <a16:creationId xmlns:a16="http://schemas.microsoft.com/office/drawing/2014/main" id="{192063FD-C8C4-4EA6-B0E7-D8DAC0F0D750}"/>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cs typeface="+mn-cs"/>
              </a:defRPr>
            </a:lvl1pPr>
          </a:lstStyle>
          <a:p>
            <a:pPr>
              <a:defRPr/>
            </a:pPr>
            <a:endParaRPr lang="it-IT"/>
          </a:p>
        </p:txBody>
      </p:sp>
      <p:sp>
        <p:nvSpPr>
          <p:cNvPr id="382981" name="Rectangle 5">
            <a:extLst>
              <a:ext uri="{FF2B5EF4-FFF2-40B4-BE49-F238E27FC236}">
                <a16:creationId xmlns:a16="http://schemas.microsoft.com/office/drawing/2014/main" id="{EE443879-83D6-4546-8644-E8920C70D480}"/>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mn-lt"/>
                <a:cs typeface="+mn-cs"/>
              </a:defRPr>
            </a:lvl1pPr>
          </a:lstStyle>
          <a:p>
            <a:pPr>
              <a:defRPr/>
            </a:pPr>
            <a:endParaRPr lang="it-IT"/>
          </a:p>
        </p:txBody>
      </p:sp>
      <p:sp>
        <p:nvSpPr>
          <p:cNvPr id="382982" name="Rectangle 6">
            <a:extLst>
              <a:ext uri="{FF2B5EF4-FFF2-40B4-BE49-F238E27FC236}">
                <a16:creationId xmlns:a16="http://schemas.microsoft.com/office/drawing/2014/main" id="{88DA7956-1BFE-4704-BBE2-0F5629EB863A}"/>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anose="020B0604020202020204" pitchFamily="34" charset="0"/>
              </a:defRPr>
            </a:lvl1pPr>
          </a:lstStyle>
          <a:p>
            <a:fld id="{ACA633AC-974C-4A1F-92DF-9D6BDEB95E0E}" type="slidenum">
              <a:rPr lang="it-IT" altLang="it-IT"/>
              <a:pPr/>
              <a:t>‹N›</a:t>
            </a:fld>
            <a:endParaRPr lang="it-IT" altLang="it-IT"/>
          </a:p>
        </p:txBody>
      </p:sp>
    </p:spTree>
    <p:extLst>
      <p:ext uri="{BB962C8B-B14F-4D97-AF65-F5344CB8AC3E}">
        <p14:creationId xmlns:p14="http://schemas.microsoft.com/office/powerpoint/2010/main" val="5933487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81AEC9C-6890-0842-931B-23944C1C4F56}" type="datetimeFigureOut">
              <a:rPr lang="it-IT" smtClean="0"/>
              <a:pPr/>
              <a:t>14/11/2020</a:t>
            </a:fld>
            <a:endParaRPr lang="it-IT"/>
          </a:p>
        </p:txBody>
      </p:sp>
      <p:sp>
        <p:nvSpPr>
          <p:cNvPr id="5" name="Segnaposto piè di pagina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F51675-536E-AF42-B82C-EF1E3C67C3AD}" type="slidenum">
              <a:rPr lang="it-IT" smtClean="0"/>
              <a:pPr/>
              <a:t>‹N›</a:t>
            </a:fld>
            <a:endParaRPr lang="it-IT"/>
          </a:p>
        </p:txBody>
      </p:sp>
    </p:spTree>
    <p:extLst>
      <p:ext uri="{BB962C8B-B14F-4D97-AF65-F5344CB8AC3E}">
        <p14:creationId xmlns:p14="http://schemas.microsoft.com/office/powerpoint/2010/main" val="39544087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emf"/><Relationship Id="rId3" Type="http://schemas.microsoft.com/office/2007/relationships/media" Target="../media/media1.m4a"/><Relationship Id="rId7" Type="http://schemas.openxmlformats.org/officeDocument/2006/relationships/image" Target="../media/image4.jpeg"/><Relationship Id="rId12" Type="http://schemas.openxmlformats.org/officeDocument/2006/relationships/image" Target="../media/image2.wmf"/><Relationship Id="rId2" Type="http://schemas.openxmlformats.org/officeDocument/2006/relationships/tags" Target="../tags/tag1.xml"/><Relationship Id="rId16" Type="http://schemas.openxmlformats.org/officeDocument/2006/relationships/image" Target="../media/image7.png"/><Relationship Id="rId1" Type="http://schemas.openxmlformats.org/officeDocument/2006/relationships/vmlDrawing" Target="../drawings/vmlDrawing1.vml"/><Relationship Id="rId6" Type="http://schemas.openxmlformats.org/officeDocument/2006/relationships/notesSlide" Target="../notesSlides/notesSlide1.xml"/><Relationship Id="rId11" Type="http://schemas.openxmlformats.org/officeDocument/2006/relationships/oleObject" Target="../embeddings/oleObject2.bin"/><Relationship Id="rId5" Type="http://schemas.openxmlformats.org/officeDocument/2006/relationships/slideLayout" Target="../slideLayouts/slideLayout25.xml"/><Relationship Id="rId15" Type="http://schemas.openxmlformats.org/officeDocument/2006/relationships/image" Target="../media/image3.wmf"/><Relationship Id="rId10" Type="http://schemas.openxmlformats.org/officeDocument/2006/relationships/image" Target="../media/image1.wmf"/><Relationship Id="rId4" Type="http://schemas.openxmlformats.org/officeDocument/2006/relationships/audio" Target="../media/media1.m4a"/><Relationship Id="rId9" Type="http://schemas.openxmlformats.org/officeDocument/2006/relationships/oleObject" Target="../embeddings/oleObject1.bin"/><Relationship Id="rId14"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oleObject" Target="../embeddings/oleObject7.bin"/><Relationship Id="rId3" Type="http://schemas.microsoft.com/office/2007/relationships/media" Target="../media/media9.m4a"/><Relationship Id="rId7" Type="http://schemas.openxmlformats.org/officeDocument/2006/relationships/image" Target="../media/image4.jpeg"/><Relationship Id="rId12" Type="http://schemas.openxmlformats.org/officeDocument/2006/relationships/image" Target="../media/image26.png"/><Relationship Id="rId2" Type="http://schemas.openxmlformats.org/officeDocument/2006/relationships/tags" Target="../tags/tag4.xml"/><Relationship Id="rId1" Type="http://schemas.openxmlformats.org/officeDocument/2006/relationships/vmlDrawing" Target="../drawings/vmlDrawing5.vml"/><Relationship Id="rId6" Type="http://schemas.openxmlformats.org/officeDocument/2006/relationships/image" Target="../media/image24.png"/><Relationship Id="rId11" Type="http://schemas.openxmlformats.org/officeDocument/2006/relationships/image" Target="../media/image25.png"/><Relationship Id="rId5" Type="http://schemas.openxmlformats.org/officeDocument/2006/relationships/slideLayout" Target="../slideLayouts/slideLayout1.xml"/><Relationship Id="rId15" Type="http://schemas.openxmlformats.org/officeDocument/2006/relationships/image" Target="../media/image7.png"/><Relationship Id="rId10" Type="http://schemas.openxmlformats.org/officeDocument/2006/relationships/image" Target="../media/image23.wmf"/><Relationship Id="rId4" Type="http://schemas.openxmlformats.org/officeDocument/2006/relationships/audio" Target="../media/media9.m4a"/><Relationship Id="rId9" Type="http://schemas.openxmlformats.org/officeDocument/2006/relationships/oleObject" Target="../embeddings/oleObject6.bin"/><Relationship Id="rId14" Type="http://schemas.openxmlformats.org/officeDocument/2006/relationships/image" Target="../media/image16.wmf"/></Relationships>
</file>

<file path=ppt/slides/_rels/slide1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audio" Target="../media/media10.m4a"/><Relationship Id="rId7" Type="http://schemas.openxmlformats.org/officeDocument/2006/relationships/image" Target="../media/image27.emf"/><Relationship Id="rId2" Type="http://schemas.microsoft.com/office/2007/relationships/media" Target="../media/media10.m4a"/><Relationship Id="rId1" Type="http://schemas.openxmlformats.org/officeDocument/2006/relationships/vmlDrawing" Target="../drawings/vmlDrawing6.v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jpeg"/><Relationship Id="rId10" Type="http://schemas.openxmlformats.org/officeDocument/2006/relationships/image" Target="../media/image16.wmf"/><Relationship Id="rId4" Type="http://schemas.openxmlformats.org/officeDocument/2006/relationships/slideLayout" Target="../slideLayouts/slideLayout1.xml"/><Relationship Id="rId9"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audio" Target="../media/media11.m4a"/><Relationship Id="rId7" Type="http://schemas.openxmlformats.org/officeDocument/2006/relationships/image" Target="../media/image29.png"/><Relationship Id="rId2" Type="http://schemas.microsoft.com/office/2007/relationships/media" Target="../media/media11.m4a"/><Relationship Id="rId1" Type="http://schemas.openxmlformats.org/officeDocument/2006/relationships/vmlDrawing" Target="../drawings/vmlDrawing7.v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jpeg"/><Relationship Id="rId10" Type="http://schemas.openxmlformats.org/officeDocument/2006/relationships/image" Target="../media/image16.wmf"/><Relationship Id="rId4" Type="http://schemas.openxmlformats.org/officeDocument/2006/relationships/slideLayout" Target="../slideLayouts/slideLayout1.xml"/><Relationship Id="rId9" Type="http://schemas.openxmlformats.org/officeDocument/2006/relationships/oleObject" Target="../embeddings/oleObject9.bin"/></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12.m4a"/><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tags" Target="../tags/tag5.xml"/><Relationship Id="rId1" Type="http://schemas.openxmlformats.org/officeDocument/2006/relationships/vmlDrawing" Target="../drawings/vmlDrawing8.vml"/><Relationship Id="rId6" Type="http://schemas.openxmlformats.org/officeDocument/2006/relationships/image" Target="../media/image4.jpeg"/><Relationship Id="rId11" Type="http://schemas.openxmlformats.org/officeDocument/2006/relationships/image" Target="../media/image16.wmf"/><Relationship Id="rId5" Type="http://schemas.openxmlformats.org/officeDocument/2006/relationships/slideLayout" Target="../slideLayouts/slideLayout1.xml"/><Relationship Id="rId10" Type="http://schemas.openxmlformats.org/officeDocument/2006/relationships/oleObject" Target="../embeddings/oleObject9.bin"/><Relationship Id="rId4" Type="http://schemas.openxmlformats.org/officeDocument/2006/relationships/audio" Target="../media/media12.m4a"/><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3.emf"/><Relationship Id="rId5" Type="http://schemas.openxmlformats.org/officeDocument/2006/relationships/image" Target="../media/image5.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audio" Target="../media/media14.m4a"/><Relationship Id="rId7" Type="http://schemas.openxmlformats.org/officeDocument/2006/relationships/image" Target="../media/image35.emf"/><Relationship Id="rId2" Type="http://schemas.microsoft.com/office/2007/relationships/media" Target="../media/media14.m4a"/><Relationship Id="rId1" Type="http://schemas.openxmlformats.org/officeDocument/2006/relationships/vmlDrawing" Target="../drawings/vmlDrawing9.v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16.wmf"/></Relationships>
</file>

<file path=ppt/slides/_rels/slide16.xml.rels><?xml version="1.0" encoding="UTF-8" standalone="yes"?>
<Relationships xmlns="http://schemas.openxmlformats.org/package/2006/relationships"><Relationship Id="rId8" Type="http://schemas.openxmlformats.org/officeDocument/2006/relationships/hyperlink" Target="mailto:edber@intersoft.it" TargetMode="External"/><Relationship Id="rId3" Type="http://schemas.openxmlformats.org/officeDocument/2006/relationships/audio" Target="../media/media15.m4a"/><Relationship Id="rId7" Type="http://schemas.openxmlformats.org/officeDocument/2006/relationships/image" Target="../media/image36.emf"/><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hyperlink" Target="mailto:edber@intersoft.it" TargetMode="External"/><Relationship Id="rId3" Type="http://schemas.openxmlformats.org/officeDocument/2006/relationships/audio" Target="../media/media17.m4a"/><Relationship Id="rId7" Type="http://schemas.openxmlformats.org/officeDocument/2006/relationships/image" Target="../media/image38.png"/><Relationship Id="rId2" Type="http://schemas.microsoft.com/office/2007/relationships/media" Target="../media/media17.m4a"/><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audio" Target="../media/media18.m4a"/><Relationship Id="rId7" Type="http://schemas.openxmlformats.org/officeDocument/2006/relationships/image" Target="../media/image39.png"/><Relationship Id="rId12" Type="http://schemas.openxmlformats.org/officeDocument/2006/relationships/image" Target="../media/image7.png"/><Relationship Id="rId2" Type="http://schemas.microsoft.com/office/2007/relationships/media" Target="../media/media18.m4a"/><Relationship Id="rId1" Type="http://schemas.openxmlformats.org/officeDocument/2006/relationships/vmlDrawing" Target="../drawings/vmlDrawing10.vml"/><Relationship Id="rId6" Type="http://schemas.openxmlformats.org/officeDocument/2006/relationships/oleObject" Target="../embeddings/oleObject11.bin"/><Relationship Id="rId11" Type="http://schemas.openxmlformats.org/officeDocument/2006/relationships/image" Target="../media/image37.png"/><Relationship Id="rId5" Type="http://schemas.openxmlformats.org/officeDocument/2006/relationships/image" Target="../media/image4.jpeg"/><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19.m4a"/><Relationship Id="rId7" Type="http://schemas.openxmlformats.org/officeDocument/2006/relationships/image" Target="../media/image15.png"/><Relationship Id="rId2" Type="http://schemas.microsoft.com/office/2007/relationships/media" Target="../media/media19.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4.jpeg"/><Relationship Id="rId5" Type="http://schemas.openxmlformats.org/officeDocument/2006/relationships/image" Target="../media/image5.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7.jpeg"/><Relationship Id="rId5" Type="http://schemas.openxmlformats.org/officeDocument/2006/relationships/image" Target="../media/image5.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audio" Target="../media/media27.m4a"/><Relationship Id="rId7" Type="http://schemas.openxmlformats.org/officeDocument/2006/relationships/oleObject" Target="../embeddings/oleObject13.bin"/><Relationship Id="rId2" Type="http://schemas.microsoft.com/office/2007/relationships/media" Target="../media/media27.m4a"/><Relationship Id="rId1" Type="http://schemas.openxmlformats.org/officeDocument/2006/relationships/vmlDrawing" Target="../drawings/vmlDrawing11.v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9.m4a"/><Relationship Id="rId7" Type="http://schemas.openxmlformats.org/officeDocument/2006/relationships/image" Target="../media/image15.png"/><Relationship Id="rId2" Type="http://schemas.microsoft.com/office/2007/relationships/media" Target="../media/media29.m4a"/><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1.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jpeg"/><Relationship Id="rId9" Type="http://schemas.openxmlformats.org/officeDocument/2006/relationships/image" Target="../media/image50.emf"/></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5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2.emf"/><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50.emf"/><Relationship Id="rId4" Type="http://schemas.openxmlformats.org/officeDocument/2006/relationships/image" Target="../media/image4.jpeg"/><Relationship Id="rId9"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3.m4a"/><Relationship Id="rId7" Type="http://schemas.openxmlformats.org/officeDocument/2006/relationships/image" Target="../media/image54.png"/><Relationship Id="rId2" Type="http://schemas.microsoft.com/office/2007/relationships/media" Target="../media/media33.m4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xml"/><Relationship Id="rId7" Type="http://schemas.openxmlformats.org/officeDocument/2006/relationships/image" Target="../media/image5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xml"/><Relationship Id="rId7" Type="http://schemas.openxmlformats.org/officeDocument/2006/relationships/image" Target="../media/image4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4.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jpeg"/><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image" Target="../media/image12.png"/><Relationship Id="rId3" Type="http://schemas.openxmlformats.org/officeDocument/2006/relationships/audio" Target="../media/media37.m4a"/><Relationship Id="rId7" Type="http://schemas.openxmlformats.org/officeDocument/2006/relationships/oleObject" Target="../embeddings/oleObject14.bin"/><Relationship Id="rId12" Type="http://schemas.openxmlformats.org/officeDocument/2006/relationships/image" Target="../media/image58.wmf"/><Relationship Id="rId2" Type="http://schemas.microsoft.com/office/2007/relationships/media" Target="../media/media37.m4a"/><Relationship Id="rId1" Type="http://schemas.openxmlformats.org/officeDocument/2006/relationships/vmlDrawing" Target="../drawings/vmlDrawing12.vml"/><Relationship Id="rId6" Type="http://schemas.openxmlformats.org/officeDocument/2006/relationships/image" Target="../media/image5.png"/><Relationship Id="rId11" Type="http://schemas.openxmlformats.org/officeDocument/2006/relationships/oleObject" Target="../embeddings/oleObject16.bin"/><Relationship Id="rId5" Type="http://schemas.openxmlformats.org/officeDocument/2006/relationships/image" Target="../media/image4.jpeg"/><Relationship Id="rId10" Type="http://schemas.openxmlformats.org/officeDocument/2006/relationships/image" Target="../media/image57.wmf"/><Relationship Id="rId4" Type="http://schemas.openxmlformats.org/officeDocument/2006/relationships/slideLayout" Target="../slideLayouts/slideLayout1.xml"/><Relationship Id="rId9" Type="http://schemas.openxmlformats.org/officeDocument/2006/relationships/oleObject" Target="../embeddings/oleObject15.bin"/><Relationship Id="rId1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17.bin"/><Relationship Id="rId3" Type="http://schemas.openxmlformats.org/officeDocument/2006/relationships/audio" Target="../media/media38.m4a"/><Relationship Id="rId7" Type="http://schemas.openxmlformats.org/officeDocument/2006/relationships/oleObject" Target="../embeddings/oleObject14.bin"/><Relationship Id="rId12" Type="http://schemas.openxmlformats.org/officeDocument/2006/relationships/image" Target="../media/image58.wmf"/><Relationship Id="rId2" Type="http://schemas.microsoft.com/office/2007/relationships/media" Target="../media/media38.m4a"/><Relationship Id="rId16" Type="http://schemas.openxmlformats.org/officeDocument/2006/relationships/image" Target="../media/image7.png"/><Relationship Id="rId1" Type="http://schemas.openxmlformats.org/officeDocument/2006/relationships/vmlDrawing" Target="../drawings/vmlDrawing13.vml"/><Relationship Id="rId6" Type="http://schemas.openxmlformats.org/officeDocument/2006/relationships/image" Target="../media/image5.png"/><Relationship Id="rId11" Type="http://schemas.openxmlformats.org/officeDocument/2006/relationships/oleObject" Target="../embeddings/oleObject16.bin"/><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57.wmf"/><Relationship Id="rId4" Type="http://schemas.openxmlformats.org/officeDocument/2006/relationships/slideLayout" Target="../slideLayouts/slideLayout1.xml"/><Relationship Id="rId9" Type="http://schemas.openxmlformats.org/officeDocument/2006/relationships/oleObject" Target="../embeddings/oleObject15.bin"/><Relationship Id="rId14" Type="http://schemas.openxmlformats.org/officeDocument/2006/relationships/image" Target="../media/image59.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emf"/><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17.bin"/><Relationship Id="rId18" Type="http://schemas.openxmlformats.org/officeDocument/2006/relationships/image" Target="../media/image61.wmf"/><Relationship Id="rId3" Type="http://schemas.openxmlformats.org/officeDocument/2006/relationships/audio" Target="../media/media39.m4a"/><Relationship Id="rId7" Type="http://schemas.openxmlformats.org/officeDocument/2006/relationships/oleObject" Target="../embeddings/oleObject14.bin"/><Relationship Id="rId12" Type="http://schemas.openxmlformats.org/officeDocument/2006/relationships/image" Target="../media/image58.wmf"/><Relationship Id="rId17" Type="http://schemas.openxmlformats.org/officeDocument/2006/relationships/oleObject" Target="../embeddings/oleObject19.bin"/><Relationship Id="rId2" Type="http://schemas.microsoft.com/office/2007/relationships/media" Target="../media/media39.m4a"/><Relationship Id="rId16" Type="http://schemas.openxmlformats.org/officeDocument/2006/relationships/image" Target="../media/image60.wmf"/><Relationship Id="rId20" Type="http://schemas.openxmlformats.org/officeDocument/2006/relationships/image" Target="../media/image7.png"/><Relationship Id="rId1" Type="http://schemas.openxmlformats.org/officeDocument/2006/relationships/vmlDrawing" Target="../drawings/vmlDrawing14.vml"/><Relationship Id="rId6" Type="http://schemas.openxmlformats.org/officeDocument/2006/relationships/image" Target="../media/image5.png"/><Relationship Id="rId11" Type="http://schemas.openxmlformats.org/officeDocument/2006/relationships/oleObject" Target="../embeddings/oleObject16.bin"/><Relationship Id="rId5" Type="http://schemas.openxmlformats.org/officeDocument/2006/relationships/image" Target="../media/image4.jpeg"/><Relationship Id="rId15" Type="http://schemas.openxmlformats.org/officeDocument/2006/relationships/oleObject" Target="../embeddings/oleObject18.bin"/><Relationship Id="rId10" Type="http://schemas.openxmlformats.org/officeDocument/2006/relationships/image" Target="../media/image57.wmf"/><Relationship Id="rId19" Type="http://schemas.openxmlformats.org/officeDocument/2006/relationships/image" Target="../media/image12.png"/><Relationship Id="rId4" Type="http://schemas.openxmlformats.org/officeDocument/2006/relationships/slideLayout" Target="../slideLayouts/slideLayout1.xml"/><Relationship Id="rId9" Type="http://schemas.openxmlformats.org/officeDocument/2006/relationships/oleObject" Target="../embeddings/oleObject15.bin"/><Relationship Id="rId14" Type="http://schemas.openxmlformats.org/officeDocument/2006/relationships/image" Target="../media/image59.wmf"/></Relationships>
</file>

<file path=ppt/slides/_rels/slide41.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slideLayout" Target="../slideLayouts/slideLayout1.xml"/><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audio" Target="../media/media40.m4a"/><Relationship Id="rId16" Type="http://schemas.openxmlformats.org/officeDocument/2006/relationships/image" Target="../media/image7.png"/><Relationship Id="rId1" Type="http://schemas.microsoft.com/office/2007/relationships/media" Target="../media/media40.m4a"/><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5.png"/><Relationship Id="rId15" Type="http://schemas.openxmlformats.org/officeDocument/2006/relationships/image" Target="../media/image70.jpeg"/><Relationship Id="rId10" Type="http://schemas.openxmlformats.org/officeDocument/2006/relationships/image" Target="../media/image66.jpeg"/><Relationship Id="rId4" Type="http://schemas.openxmlformats.org/officeDocument/2006/relationships/image" Target="../media/image4.jpeg"/><Relationship Id="rId9" Type="http://schemas.openxmlformats.org/officeDocument/2006/relationships/image" Target="../media/image65.jpeg"/><Relationship Id="rId14" Type="http://schemas.openxmlformats.org/officeDocument/2006/relationships/hyperlink" Target="http://www.gerson.it/Downloads/Teschio.gif"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png"/><Relationship Id="rId3" Type="http://schemas.microsoft.com/office/2007/relationships/media" Target="../media/media42.m4a"/><Relationship Id="rId7" Type="http://schemas.openxmlformats.org/officeDocument/2006/relationships/image" Target="../media/image4.jpeg"/><Relationship Id="rId12" Type="http://schemas.openxmlformats.org/officeDocument/2006/relationships/image" Target="../media/image74.jpe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notesSlide" Target="../notesSlides/notesSlide4.xml"/><Relationship Id="rId11" Type="http://schemas.openxmlformats.org/officeDocument/2006/relationships/image" Target="../media/image73.png"/><Relationship Id="rId5" Type="http://schemas.openxmlformats.org/officeDocument/2006/relationships/slideLayout" Target="../slideLayouts/slideLayout18.xml"/><Relationship Id="rId10" Type="http://schemas.openxmlformats.org/officeDocument/2006/relationships/image" Target="../media/image72.jpeg"/><Relationship Id="rId4" Type="http://schemas.openxmlformats.org/officeDocument/2006/relationships/audio" Target="../media/media42.m4a"/><Relationship Id="rId9" Type="http://schemas.openxmlformats.org/officeDocument/2006/relationships/image" Target="../media/image71.jpe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png"/><Relationship Id="rId3" Type="http://schemas.openxmlformats.org/officeDocument/2006/relationships/audio" Target="../media/media41.WAV"/><Relationship Id="rId7" Type="http://schemas.openxmlformats.org/officeDocument/2006/relationships/image" Target="../media/image4.jpeg"/><Relationship Id="rId12" Type="http://schemas.openxmlformats.org/officeDocument/2006/relationships/image" Target="../media/image74.jpeg"/><Relationship Id="rId2" Type="http://schemas.microsoft.com/office/2007/relationships/media" Target="../media/media41.WAV"/><Relationship Id="rId1" Type="http://schemas.openxmlformats.org/officeDocument/2006/relationships/tags" Target="../tags/tag11.xml"/><Relationship Id="rId6" Type="http://schemas.openxmlformats.org/officeDocument/2006/relationships/slideLayout" Target="../slideLayouts/slideLayout18.xml"/><Relationship Id="rId11" Type="http://schemas.openxmlformats.org/officeDocument/2006/relationships/image" Target="../media/image73.png"/><Relationship Id="rId5" Type="http://schemas.openxmlformats.org/officeDocument/2006/relationships/audio" Target="../media/media43.m4a"/><Relationship Id="rId10" Type="http://schemas.openxmlformats.org/officeDocument/2006/relationships/image" Target="../media/image72.jpeg"/><Relationship Id="rId4" Type="http://schemas.microsoft.com/office/2007/relationships/media" Target="../media/media43.m4a"/><Relationship Id="rId9" Type="http://schemas.openxmlformats.org/officeDocument/2006/relationships/image" Target="../media/image71.jpe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png"/><Relationship Id="rId3" Type="http://schemas.openxmlformats.org/officeDocument/2006/relationships/audio" Target="../media/media41.WAV"/><Relationship Id="rId7" Type="http://schemas.openxmlformats.org/officeDocument/2006/relationships/image" Target="../media/image4.jpeg"/><Relationship Id="rId12" Type="http://schemas.openxmlformats.org/officeDocument/2006/relationships/image" Target="../media/image74.jpeg"/><Relationship Id="rId2" Type="http://schemas.microsoft.com/office/2007/relationships/media" Target="../media/media41.WAV"/><Relationship Id="rId1" Type="http://schemas.openxmlformats.org/officeDocument/2006/relationships/tags" Target="../tags/tag12.xml"/><Relationship Id="rId6" Type="http://schemas.openxmlformats.org/officeDocument/2006/relationships/slideLayout" Target="../slideLayouts/slideLayout18.xml"/><Relationship Id="rId11" Type="http://schemas.openxmlformats.org/officeDocument/2006/relationships/image" Target="../media/image73.png"/><Relationship Id="rId5" Type="http://schemas.openxmlformats.org/officeDocument/2006/relationships/audio" Target="../media/media44.m4a"/><Relationship Id="rId10" Type="http://schemas.openxmlformats.org/officeDocument/2006/relationships/image" Target="../media/image72.jpeg"/><Relationship Id="rId4" Type="http://schemas.microsoft.com/office/2007/relationships/media" Target="../media/media44.m4a"/><Relationship Id="rId9" Type="http://schemas.openxmlformats.org/officeDocument/2006/relationships/image" Target="../media/image71.jpeg"/></Relationships>
</file>

<file path=ppt/slides/_rels/slide4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media41.WAV"/><Relationship Id="rId7" Type="http://schemas.openxmlformats.org/officeDocument/2006/relationships/image" Target="../media/image5.png"/><Relationship Id="rId12" Type="http://schemas.openxmlformats.org/officeDocument/2006/relationships/image" Target="../media/image7.png"/><Relationship Id="rId2" Type="http://schemas.microsoft.com/office/2007/relationships/media" Target="../media/media41.WAV"/><Relationship Id="rId1" Type="http://schemas.openxmlformats.org/officeDocument/2006/relationships/tags" Target="../tags/tag13.xml"/><Relationship Id="rId6" Type="http://schemas.openxmlformats.org/officeDocument/2006/relationships/slideLayout" Target="../slideLayouts/slideLayout18.xml"/><Relationship Id="rId11" Type="http://schemas.openxmlformats.org/officeDocument/2006/relationships/image" Target="../media/image74.jpeg"/><Relationship Id="rId5" Type="http://schemas.openxmlformats.org/officeDocument/2006/relationships/audio" Target="../media/media45.m4a"/><Relationship Id="rId10" Type="http://schemas.openxmlformats.org/officeDocument/2006/relationships/image" Target="../media/image73.png"/><Relationship Id="rId4" Type="http://schemas.microsoft.com/office/2007/relationships/media" Target="../media/media45.m4a"/><Relationship Id="rId9"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audio" Target="../media/media5.m4a"/><Relationship Id="rId7" Type="http://schemas.openxmlformats.org/officeDocument/2006/relationships/image" Target="../media/image10.emf"/><Relationship Id="rId12"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3.jpeg"/><Relationship Id="rId5" Type="http://schemas.openxmlformats.org/officeDocument/2006/relationships/image" Target="../media/image4.jpeg"/><Relationship Id="rId10" Type="http://schemas.openxmlformats.org/officeDocument/2006/relationships/hyperlink" Target="mailto:edber@intersoft.it" TargetMode="External"/><Relationship Id="rId4" Type="http://schemas.openxmlformats.org/officeDocument/2006/relationships/slideLayout" Target="../slideLayouts/slideLayout1.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hyperlink" Target="mailto:edber@intersoft.it"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audio" Target="../media/media6.m4a"/><Relationship Id="rId7" Type="http://schemas.openxmlformats.org/officeDocument/2006/relationships/image" Target="../media/image17.emf"/><Relationship Id="rId2" Type="http://schemas.microsoft.com/office/2007/relationships/media" Target="../media/media6.m4a"/><Relationship Id="rId1" Type="http://schemas.openxmlformats.org/officeDocument/2006/relationships/vmlDrawing" Target="../drawings/vmlDrawing2.v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jpeg"/><Relationship Id="rId10" Type="http://schemas.openxmlformats.org/officeDocument/2006/relationships/image" Target="../media/image16.wmf"/><Relationship Id="rId4" Type="http://schemas.openxmlformats.org/officeDocument/2006/relationships/slideLayout" Target="../slideLayouts/slideLayout1.xml"/><Relationship Id="rId9"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media7.m4a"/><Relationship Id="rId7" Type="http://schemas.openxmlformats.org/officeDocument/2006/relationships/image" Target="../media/image19.emf"/><Relationship Id="rId2" Type="http://schemas.microsoft.com/office/2007/relationships/media" Target="../media/media7.m4a"/><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slideLayout" Target="../slideLayouts/slideLayout1.xml"/><Relationship Id="rId9" Type="http://schemas.openxmlformats.org/officeDocument/2006/relationships/image" Target="../media/image16.wmf"/></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png"/><Relationship Id="rId3" Type="http://schemas.microsoft.com/office/2007/relationships/media" Target="../media/media8.m4a"/><Relationship Id="rId7" Type="http://schemas.openxmlformats.org/officeDocument/2006/relationships/image" Target="../media/image5.png"/><Relationship Id="rId12" Type="http://schemas.openxmlformats.org/officeDocument/2006/relationships/image" Target="../media/image16.wmf"/><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image" Target="../media/image4.jpeg"/><Relationship Id="rId11" Type="http://schemas.openxmlformats.org/officeDocument/2006/relationships/oleObject" Target="../embeddings/oleObject5.bin"/><Relationship Id="rId5" Type="http://schemas.openxmlformats.org/officeDocument/2006/relationships/slideLayout" Target="../slideLayouts/slideLayout1.xml"/><Relationship Id="rId10" Type="http://schemas.openxmlformats.org/officeDocument/2006/relationships/image" Target="../media/image22.emf"/><Relationship Id="rId4" Type="http://schemas.openxmlformats.org/officeDocument/2006/relationships/audio" Target="../media/media8.m4a"/><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6" name="Immagine 5">
            <a:extLst>
              <a:ext uri="{FF2B5EF4-FFF2-40B4-BE49-F238E27FC236}">
                <a16:creationId xmlns:a16="http://schemas.microsoft.com/office/drawing/2014/main" id="{36605094-140B-470C-899F-244F55ABE102}"/>
              </a:ext>
            </a:extLst>
          </p:cNvPr>
          <p:cNvPicPr>
            <a:picLocks noChangeAspect="1"/>
          </p:cNvPicPr>
          <p:nvPr/>
        </p:nvPicPr>
        <p:blipFill>
          <a:blip r:embed="rId8" cstate="print"/>
          <a:stretch>
            <a:fillRect/>
          </a:stretch>
        </p:blipFill>
        <p:spPr>
          <a:xfrm>
            <a:off x="-11832" y="446440"/>
            <a:ext cx="9144000" cy="4315655"/>
          </a:xfrm>
          <a:prstGeom prst="rect">
            <a:avLst/>
          </a:prstGeom>
        </p:spPr>
      </p:pic>
      <p:sp>
        <p:nvSpPr>
          <p:cNvPr id="3" name="CasellaDiTesto 2">
            <a:extLst>
              <a:ext uri="{FF2B5EF4-FFF2-40B4-BE49-F238E27FC236}">
                <a16:creationId xmlns:a16="http://schemas.microsoft.com/office/drawing/2014/main" id="{8578A4E8-F481-44BB-B976-9030AD672E0F}"/>
              </a:ext>
            </a:extLst>
          </p:cNvPr>
          <p:cNvSpPr txBox="1"/>
          <p:nvPr/>
        </p:nvSpPr>
        <p:spPr>
          <a:xfrm>
            <a:off x="2899936" y="2921227"/>
            <a:ext cx="3553427" cy="954107"/>
          </a:xfrm>
          <a:prstGeom prst="rect">
            <a:avLst/>
          </a:prstGeom>
          <a:noFill/>
        </p:spPr>
        <p:txBody>
          <a:bodyPr wrap="square" rtlCol="0">
            <a:spAutoFit/>
          </a:bodyPr>
          <a:lstStyle/>
          <a:p>
            <a:pPr defTabSz="457189">
              <a:defRPr/>
            </a:pPr>
            <a:r>
              <a:rPr lang="it-IT" sz="2800" b="1" dirty="0">
                <a:solidFill>
                  <a:prstClr val="white"/>
                </a:solidFill>
                <a:latin typeface="Calibri"/>
              </a:rPr>
              <a:t>Edoardo Bernkopf</a:t>
            </a:r>
          </a:p>
          <a:p>
            <a:pPr defTabSz="457189">
              <a:defRPr/>
            </a:pPr>
            <a:r>
              <a:rPr lang="it-IT" sz="2800" b="1" dirty="0">
                <a:solidFill>
                  <a:prstClr val="white"/>
                </a:solidFill>
                <a:latin typeface="Calibri"/>
              </a:rPr>
              <a:t>Roma-Vicenza-Parma</a:t>
            </a:r>
          </a:p>
        </p:txBody>
      </p:sp>
      <p:sp>
        <p:nvSpPr>
          <p:cNvPr id="7" name="Text Box 27">
            <a:extLst>
              <a:ext uri="{FF2B5EF4-FFF2-40B4-BE49-F238E27FC236}">
                <a16:creationId xmlns:a16="http://schemas.microsoft.com/office/drawing/2014/main" id="{902D0F77-D1BD-42B9-B10D-B2BF69077E6B}"/>
              </a:ext>
            </a:extLst>
          </p:cNvPr>
          <p:cNvSpPr txBox="1">
            <a:spLocks noChangeArrowheads="1"/>
          </p:cNvSpPr>
          <p:nvPr/>
        </p:nvSpPr>
        <p:spPr bwMode="auto">
          <a:xfrm>
            <a:off x="1839663" y="4278620"/>
            <a:ext cx="4537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8" fontAlgn="base">
              <a:spcBef>
                <a:spcPct val="0"/>
              </a:spcBef>
              <a:spcAft>
                <a:spcPct val="0"/>
              </a:spcAft>
              <a:buNone/>
              <a:defRPr/>
            </a:pPr>
            <a:r>
              <a:rPr lang="it-IT" altLang="it-IT" sz="1800" b="1" kern="0" dirty="0">
                <a:solidFill>
                  <a:srgbClr val="FFFF00"/>
                </a:solidFill>
              </a:rPr>
              <a:t>www.studiober.com    edber@studiober.com</a:t>
            </a:r>
            <a:endParaRPr lang="it-IT" altLang="it-IT" sz="1800" kern="0" dirty="0">
              <a:solidFill>
                <a:srgbClr val="FFFF00"/>
              </a:solidFill>
            </a:endParaRPr>
          </a:p>
        </p:txBody>
      </p:sp>
      <p:graphicFrame>
        <p:nvGraphicFramePr>
          <p:cNvPr id="8" name="Oggetto 7">
            <a:extLst>
              <a:ext uri="{FF2B5EF4-FFF2-40B4-BE49-F238E27FC236}">
                <a16:creationId xmlns:a16="http://schemas.microsoft.com/office/drawing/2014/main" id="{802BB86A-B941-4AEA-AEC0-75A2EE906113}"/>
              </a:ext>
            </a:extLst>
          </p:cNvPr>
          <p:cNvGraphicFramePr>
            <a:graphicFrameLocks noChangeAspect="1"/>
          </p:cNvGraphicFramePr>
          <p:nvPr>
            <p:extLst>
              <p:ext uri="{D42A27DB-BD31-4B8C-83A1-F6EECF244321}">
                <p14:modId xmlns:p14="http://schemas.microsoft.com/office/powerpoint/2010/main" val="2648429140"/>
              </p:ext>
            </p:extLst>
          </p:nvPr>
        </p:nvGraphicFramePr>
        <p:xfrm>
          <a:off x="7223516" y="2069417"/>
          <a:ext cx="1270372" cy="1703620"/>
        </p:xfrm>
        <a:graphic>
          <a:graphicData uri="http://schemas.openxmlformats.org/presentationml/2006/ole">
            <mc:AlternateContent xmlns:mc="http://schemas.openxmlformats.org/markup-compatibility/2006">
              <mc:Choice xmlns:v="urn:schemas-microsoft-com:vml" Requires="v">
                <p:oleObj spid="_x0000_s17445" name="Image" r:id="rId9" imgW="2196720" imgH="2945880" progId="Photoshop.Image.13">
                  <p:embed/>
                </p:oleObj>
              </mc:Choice>
              <mc:Fallback>
                <p:oleObj name="Image" r:id="rId9" imgW="2196720" imgH="2945880" progId="Photoshop.Image.13">
                  <p:embed/>
                  <p:pic>
                    <p:nvPicPr>
                      <p:cNvPr id="8" name="Oggetto 7">
                        <a:extLst>
                          <a:ext uri="{FF2B5EF4-FFF2-40B4-BE49-F238E27FC236}">
                            <a16:creationId xmlns:a16="http://schemas.microsoft.com/office/drawing/2014/main" id="{802BB86A-B941-4AEA-AEC0-75A2EE906113}"/>
                          </a:ext>
                        </a:extLst>
                      </p:cNvPr>
                      <p:cNvPicPr/>
                      <p:nvPr/>
                    </p:nvPicPr>
                    <p:blipFill>
                      <a:blip r:embed="rId10"/>
                      <a:stretch>
                        <a:fillRect/>
                      </a:stretch>
                    </p:blipFill>
                    <p:spPr>
                      <a:xfrm>
                        <a:off x="7223516" y="2069417"/>
                        <a:ext cx="1270372" cy="1703620"/>
                      </a:xfrm>
                      <a:prstGeom prst="rect">
                        <a:avLst/>
                      </a:prstGeom>
                    </p:spPr>
                  </p:pic>
                </p:oleObj>
              </mc:Fallback>
            </mc:AlternateContent>
          </a:graphicData>
        </a:graphic>
      </p:graphicFrame>
      <p:graphicFrame>
        <p:nvGraphicFramePr>
          <p:cNvPr id="10" name="Oggetto 9">
            <a:extLst>
              <a:ext uri="{FF2B5EF4-FFF2-40B4-BE49-F238E27FC236}">
                <a16:creationId xmlns:a16="http://schemas.microsoft.com/office/drawing/2014/main" id="{704589A3-8D8A-4D80-B926-0F25783E7C22}"/>
              </a:ext>
            </a:extLst>
          </p:cNvPr>
          <p:cNvGraphicFramePr>
            <a:graphicFrameLocks noChangeAspect="1"/>
          </p:cNvGraphicFramePr>
          <p:nvPr>
            <p:extLst>
              <p:ext uri="{D42A27DB-BD31-4B8C-83A1-F6EECF244321}">
                <p14:modId xmlns:p14="http://schemas.microsoft.com/office/powerpoint/2010/main" val="4294312899"/>
              </p:ext>
            </p:extLst>
          </p:nvPr>
        </p:nvGraphicFramePr>
        <p:xfrm>
          <a:off x="851819" y="2318565"/>
          <a:ext cx="1210787" cy="1513484"/>
        </p:xfrm>
        <a:graphic>
          <a:graphicData uri="http://schemas.openxmlformats.org/presentationml/2006/ole">
            <mc:AlternateContent xmlns:mc="http://schemas.openxmlformats.org/markup-compatibility/2006">
              <mc:Choice xmlns:v="urn:schemas-microsoft-com:vml" Requires="v">
                <p:oleObj spid="_x0000_s17446" name="Image" r:id="rId11" imgW="2234880" imgH="2793600" progId="Photoshop.Image.13">
                  <p:embed/>
                </p:oleObj>
              </mc:Choice>
              <mc:Fallback>
                <p:oleObj name="Image" r:id="rId11" imgW="2234880" imgH="2793600" progId="Photoshop.Image.13">
                  <p:embed/>
                  <p:pic>
                    <p:nvPicPr>
                      <p:cNvPr id="0" name=""/>
                      <p:cNvPicPr/>
                      <p:nvPr/>
                    </p:nvPicPr>
                    <p:blipFill>
                      <a:blip r:embed="rId12"/>
                      <a:stretch>
                        <a:fillRect/>
                      </a:stretch>
                    </p:blipFill>
                    <p:spPr>
                      <a:xfrm>
                        <a:off x="851819" y="2318565"/>
                        <a:ext cx="1210787" cy="1513484"/>
                      </a:xfrm>
                      <a:prstGeom prst="rect">
                        <a:avLst/>
                      </a:prstGeom>
                    </p:spPr>
                  </p:pic>
                </p:oleObj>
              </mc:Fallback>
            </mc:AlternateContent>
          </a:graphicData>
        </a:graphic>
      </p:graphicFrame>
      <p:pic>
        <p:nvPicPr>
          <p:cNvPr id="12" name="Immagine 11">
            <a:extLst>
              <a:ext uri="{FF2B5EF4-FFF2-40B4-BE49-F238E27FC236}">
                <a16:creationId xmlns:a16="http://schemas.microsoft.com/office/drawing/2014/main" id="{A1884B65-C491-441A-B29D-107B908C4A0C}"/>
              </a:ext>
            </a:extLst>
          </p:cNvPr>
          <p:cNvPicPr>
            <a:picLocks noChangeAspect="1"/>
          </p:cNvPicPr>
          <p:nvPr/>
        </p:nvPicPr>
        <p:blipFill>
          <a:blip r:embed="rId13"/>
          <a:stretch>
            <a:fillRect/>
          </a:stretch>
        </p:blipFill>
        <p:spPr>
          <a:xfrm>
            <a:off x="41689" y="2264109"/>
            <a:ext cx="2487217" cy="1604418"/>
          </a:xfrm>
          <a:prstGeom prst="rect">
            <a:avLst/>
          </a:prstGeom>
        </p:spPr>
      </p:pic>
      <p:graphicFrame>
        <p:nvGraphicFramePr>
          <p:cNvPr id="14" name="Oggetto 13">
            <a:extLst>
              <a:ext uri="{FF2B5EF4-FFF2-40B4-BE49-F238E27FC236}">
                <a16:creationId xmlns:a16="http://schemas.microsoft.com/office/drawing/2014/main" id="{3BB4B49E-2588-4F9B-92E0-6A311467A57F}"/>
              </a:ext>
            </a:extLst>
          </p:cNvPr>
          <p:cNvGraphicFramePr>
            <a:graphicFrameLocks noChangeAspect="1"/>
          </p:cNvGraphicFramePr>
          <p:nvPr>
            <p:extLst>
              <p:ext uri="{D42A27DB-BD31-4B8C-83A1-F6EECF244321}">
                <p14:modId xmlns:p14="http://schemas.microsoft.com/office/powerpoint/2010/main" val="827568021"/>
              </p:ext>
            </p:extLst>
          </p:nvPr>
        </p:nvGraphicFramePr>
        <p:xfrm>
          <a:off x="52455" y="2269040"/>
          <a:ext cx="2831048" cy="1567940"/>
        </p:xfrm>
        <a:graphic>
          <a:graphicData uri="http://schemas.openxmlformats.org/presentationml/2006/ole">
            <mc:AlternateContent xmlns:mc="http://schemas.openxmlformats.org/markup-compatibility/2006">
              <mc:Choice xmlns:v="urn:schemas-microsoft-com:vml" Requires="v">
                <p:oleObj spid="_x0000_s17447" name="Image" r:id="rId14" imgW="3809520" imgH="1777680" progId="Photoshop.Image.13">
                  <p:embed/>
                </p:oleObj>
              </mc:Choice>
              <mc:Fallback>
                <p:oleObj name="Image" r:id="rId14" imgW="3809520" imgH="1777680" progId="Photoshop.Image.13">
                  <p:embed/>
                  <p:pic>
                    <p:nvPicPr>
                      <p:cNvPr id="0" name=""/>
                      <p:cNvPicPr/>
                      <p:nvPr/>
                    </p:nvPicPr>
                    <p:blipFill>
                      <a:blip r:embed="rId15"/>
                      <a:stretch>
                        <a:fillRect/>
                      </a:stretch>
                    </p:blipFill>
                    <p:spPr>
                      <a:xfrm>
                        <a:off x="52455" y="2269040"/>
                        <a:ext cx="2831048" cy="1567940"/>
                      </a:xfrm>
                      <a:prstGeom prst="rect">
                        <a:avLst/>
                      </a:prstGeom>
                    </p:spPr>
                  </p:pic>
                </p:oleObj>
              </mc:Fallback>
            </mc:AlternateContent>
          </a:graphicData>
        </a:graphic>
      </p:graphicFrame>
      <p:sp>
        <p:nvSpPr>
          <p:cNvPr id="18" name="CasellaDiTesto 17">
            <a:extLst>
              <a:ext uri="{FF2B5EF4-FFF2-40B4-BE49-F238E27FC236}">
                <a16:creationId xmlns:a16="http://schemas.microsoft.com/office/drawing/2014/main" id="{FCAA5B6B-D250-4B57-808A-0C5B147ACB19}"/>
              </a:ext>
            </a:extLst>
          </p:cNvPr>
          <p:cNvSpPr txBox="1"/>
          <p:nvPr/>
        </p:nvSpPr>
        <p:spPr>
          <a:xfrm>
            <a:off x="1285298" y="1063780"/>
            <a:ext cx="5689243" cy="1200329"/>
          </a:xfrm>
          <a:prstGeom prst="rect">
            <a:avLst/>
          </a:prstGeom>
          <a:noFill/>
        </p:spPr>
        <p:txBody>
          <a:bodyPr wrap="square" rtlCol="0">
            <a:spAutoFit/>
          </a:bodyPr>
          <a:lstStyle/>
          <a:p>
            <a:pPr algn="ctr" defTabSz="914378">
              <a:defRPr/>
            </a:pPr>
            <a:r>
              <a:rPr lang="it-IT" sz="2400" b="1" kern="0" dirty="0">
                <a:solidFill>
                  <a:srgbClr val="0070C0"/>
                </a:solidFill>
                <a:latin typeface="Calibri"/>
              </a:rPr>
              <a:t>Rapporto fra OSAS e </a:t>
            </a:r>
            <a:r>
              <a:rPr lang="it-IT" sz="2400" b="1" kern="0" dirty="0" err="1">
                <a:solidFill>
                  <a:srgbClr val="0070C0"/>
                </a:solidFill>
                <a:latin typeface="Calibri"/>
              </a:rPr>
              <a:t>Malocclusione</a:t>
            </a:r>
            <a:r>
              <a:rPr lang="it-IT" sz="2400" b="1" kern="0" dirty="0">
                <a:solidFill>
                  <a:srgbClr val="0070C0"/>
                </a:solidFill>
                <a:latin typeface="Calibri"/>
              </a:rPr>
              <a:t>:</a:t>
            </a:r>
          </a:p>
          <a:p>
            <a:pPr algn="ctr" defTabSz="914378">
              <a:defRPr/>
            </a:pPr>
            <a:r>
              <a:rPr lang="it-IT" sz="2400" b="1" kern="0" dirty="0">
                <a:solidFill>
                  <a:srgbClr val="0070C0"/>
                </a:solidFill>
                <a:latin typeface="Calibri"/>
              </a:rPr>
              <a:t>Cefalea e </a:t>
            </a:r>
            <a:r>
              <a:rPr lang="it-IT" sz="2400" b="1" kern="0" dirty="0" err="1">
                <a:solidFill>
                  <a:srgbClr val="0070C0"/>
                </a:solidFill>
                <a:latin typeface="Calibri"/>
              </a:rPr>
              <a:t>Parasonnie</a:t>
            </a:r>
            <a:r>
              <a:rPr lang="it-IT" sz="2400" b="1" kern="0" dirty="0">
                <a:solidFill>
                  <a:srgbClr val="0070C0"/>
                </a:solidFill>
                <a:latin typeface="Calibri"/>
              </a:rPr>
              <a:t> sono sempre                        di competenza Neuropsichiatrico-Infantile? </a:t>
            </a:r>
          </a:p>
        </p:txBody>
      </p:sp>
      <p:pic>
        <p:nvPicPr>
          <p:cNvPr id="20" name="Audio 19">
            <a:hlinkClick r:id="" action="ppaction://media"/>
            <a:extLst>
              <a:ext uri="{FF2B5EF4-FFF2-40B4-BE49-F238E27FC236}">
                <a16:creationId xmlns:a16="http://schemas.microsoft.com/office/drawing/2014/main" id="{C3AF604C-E71F-4297-A602-23AF83770D50}"/>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440738" y="4440238"/>
            <a:ext cx="487362" cy="487362"/>
          </a:xfrm>
          <a:prstGeom prst="rect">
            <a:avLst/>
          </a:prstGeom>
        </p:spPr>
      </p:pic>
    </p:spTree>
    <p:custDataLst>
      <p:tags r:id="rId2"/>
    </p:custDataLst>
    <p:extLst>
      <p:ext uri="{BB962C8B-B14F-4D97-AF65-F5344CB8AC3E}">
        <p14:creationId xmlns:p14="http://schemas.microsoft.com/office/powerpoint/2010/main" val="2751781192"/>
      </p:ext>
    </p:extLst>
  </p:cSld>
  <p:clrMapOvr>
    <a:masterClrMapping/>
  </p:clrMapOvr>
  <mc:AlternateContent xmlns:mc="http://schemas.openxmlformats.org/markup-compatibility/2006" xmlns:p14="http://schemas.microsoft.com/office/powerpoint/2010/main">
    <mc:Choice Requires="p14">
      <p:transition p14:dur="10" advTm="83836"/>
    </mc:Choice>
    <mc:Fallback xmlns="">
      <p:transition advTm="83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929C391E-E23D-4A7C-9219-9E80A55F1C3C}"/>
              </a:ext>
            </a:extLst>
          </p:cNvPr>
          <p:cNvPicPr>
            <a:picLocks noChangeAspect="1"/>
          </p:cNvPicPr>
          <p:nvPr/>
        </p:nvPicPr>
        <p:blipFill>
          <a:blip r:embed="rId6"/>
          <a:stretch>
            <a:fillRect/>
          </a:stretch>
        </p:blipFill>
        <p:spPr>
          <a:xfrm>
            <a:off x="0" y="413766"/>
            <a:ext cx="9144000" cy="4315968"/>
          </a:xfrm>
          <a:prstGeom prst="rect">
            <a:avLst/>
          </a:prstGeom>
        </p:spPr>
      </p:pic>
      <p:pic>
        <p:nvPicPr>
          <p:cNvPr id="4" name="Immagine 3" descr=" F43-20Slide1024x768.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23" y="-17929"/>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8" cstate="print"/>
          <a:stretch>
            <a:fillRect/>
          </a:stretch>
        </p:blipFill>
        <p:spPr>
          <a:xfrm>
            <a:off x="-19723" y="477865"/>
            <a:ext cx="9005802" cy="4182730"/>
          </a:xfrm>
          <a:prstGeom prst="rect">
            <a:avLst/>
          </a:prstGeom>
        </p:spPr>
      </p:pic>
      <p:graphicFrame>
        <p:nvGraphicFramePr>
          <p:cNvPr id="3" name="Oggetto 2">
            <a:extLst>
              <a:ext uri="{FF2B5EF4-FFF2-40B4-BE49-F238E27FC236}">
                <a16:creationId xmlns:a16="http://schemas.microsoft.com/office/drawing/2014/main" id="{CA16B36A-7145-4592-A778-F1AA24B422E0}"/>
              </a:ext>
            </a:extLst>
          </p:cNvPr>
          <p:cNvGraphicFramePr>
            <a:graphicFrameLocks noChangeAspect="1"/>
          </p:cNvGraphicFramePr>
          <p:nvPr>
            <p:extLst>
              <p:ext uri="{D42A27DB-BD31-4B8C-83A1-F6EECF244321}">
                <p14:modId xmlns:p14="http://schemas.microsoft.com/office/powerpoint/2010/main" val="4210981403"/>
              </p:ext>
            </p:extLst>
          </p:nvPr>
        </p:nvGraphicFramePr>
        <p:xfrm>
          <a:off x="2917825" y="631825"/>
          <a:ext cx="2779713" cy="3970338"/>
        </p:xfrm>
        <a:graphic>
          <a:graphicData uri="http://schemas.openxmlformats.org/presentationml/2006/ole">
            <mc:AlternateContent xmlns:mc="http://schemas.openxmlformats.org/markup-compatibility/2006">
              <mc:Choice xmlns:v="urn:schemas-microsoft-com:vml" Requires="v">
                <p:oleObj spid="_x0000_s4221" name="Image" r:id="rId9" imgW="4507920" imgH="6463440" progId="Photoshop.Image.13">
                  <p:embed/>
                </p:oleObj>
              </mc:Choice>
              <mc:Fallback>
                <p:oleObj name="Image" r:id="rId9" imgW="4507920" imgH="6463440" progId="Photoshop.Image.13">
                  <p:embed/>
                  <p:pic>
                    <p:nvPicPr>
                      <p:cNvPr id="3" name="Oggetto 2">
                        <a:extLst>
                          <a:ext uri="{FF2B5EF4-FFF2-40B4-BE49-F238E27FC236}">
                            <a16:creationId xmlns:a16="http://schemas.microsoft.com/office/drawing/2014/main" id="{CA16B36A-7145-4592-A778-F1AA24B422E0}"/>
                          </a:ext>
                        </a:extLst>
                      </p:cNvPr>
                      <p:cNvPicPr/>
                      <p:nvPr/>
                    </p:nvPicPr>
                    <p:blipFill>
                      <a:blip r:embed="rId10"/>
                      <a:stretch>
                        <a:fillRect/>
                      </a:stretch>
                    </p:blipFill>
                    <p:spPr>
                      <a:xfrm>
                        <a:off x="2917825" y="631825"/>
                        <a:ext cx="2779713" cy="3970338"/>
                      </a:xfrm>
                      <a:prstGeom prst="rect">
                        <a:avLst/>
                      </a:prstGeom>
                    </p:spPr>
                  </p:pic>
                </p:oleObj>
              </mc:Fallback>
            </mc:AlternateContent>
          </a:graphicData>
        </a:graphic>
      </p:graphicFrame>
      <p:pic>
        <p:nvPicPr>
          <p:cNvPr id="6" name="Immagine 5">
            <a:extLst>
              <a:ext uri="{FF2B5EF4-FFF2-40B4-BE49-F238E27FC236}">
                <a16:creationId xmlns:a16="http://schemas.microsoft.com/office/drawing/2014/main" id="{5421408C-0A31-40CC-ACCC-AD7E017E5025}"/>
              </a:ext>
            </a:extLst>
          </p:cNvPr>
          <p:cNvPicPr>
            <a:picLocks noChangeAspect="1"/>
          </p:cNvPicPr>
          <p:nvPr/>
        </p:nvPicPr>
        <p:blipFill>
          <a:blip r:embed="rId11"/>
          <a:stretch>
            <a:fillRect/>
          </a:stretch>
        </p:blipFill>
        <p:spPr>
          <a:xfrm>
            <a:off x="5939687" y="630871"/>
            <a:ext cx="2960474" cy="3916363"/>
          </a:xfrm>
          <a:prstGeom prst="rect">
            <a:avLst/>
          </a:prstGeom>
        </p:spPr>
      </p:pic>
      <p:pic>
        <p:nvPicPr>
          <p:cNvPr id="7" name="Immagine 6">
            <a:extLst>
              <a:ext uri="{FF2B5EF4-FFF2-40B4-BE49-F238E27FC236}">
                <a16:creationId xmlns:a16="http://schemas.microsoft.com/office/drawing/2014/main" id="{3197ECBC-F4A7-4E63-AB74-B93ED4B720BC}"/>
              </a:ext>
            </a:extLst>
          </p:cNvPr>
          <p:cNvPicPr>
            <a:picLocks noChangeAspect="1"/>
          </p:cNvPicPr>
          <p:nvPr/>
        </p:nvPicPr>
        <p:blipFill>
          <a:blip r:embed="rId12"/>
          <a:stretch>
            <a:fillRect/>
          </a:stretch>
        </p:blipFill>
        <p:spPr>
          <a:xfrm>
            <a:off x="132502" y="662643"/>
            <a:ext cx="2502734" cy="3971085"/>
          </a:xfrm>
          <a:prstGeom prst="rect">
            <a:avLst/>
          </a:prstGeom>
        </p:spPr>
      </p:pic>
      <p:sp>
        <p:nvSpPr>
          <p:cNvPr id="9" name="CasellaDiTesto 8">
            <a:extLst>
              <a:ext uri="{FF2B5EF4-FFF2-40B4-BE49-F238E27FC236}">
                <a16:creationId xmlns:a16="http://schemas.microsoft.com/office/drawing/2014/main" id="{21354695-5609-4146-80F0-DE143FA9A136}"/>
              </a:ext>
            </a:extLst>
          </p:cNvPr>
          <p:cNvSpPr txBox="1"/>
          <p:nvPr/>
        </p:nvSpPr>
        <p:spPr>
          <a:xfrm>
            <a:off x="2917825" y="590231"/>
            <a:ext cx="1257935" cy="369332"/>
          </a:xfrm>
          <a:prstGeom prst="rect">
            <a:avLst/>
          </a:prstGeom>
          <a:noFill/>
        </p:spPr>
        <p:txBody>
          <a:bodyPr wrap="square" rtlCol="0">
            <a:spAutoFit/>
          </a:bodyPr>
          <a:lstStyle/>
          <a:p>
            <a:r>
              <a:rPr lang="it-IT" dirty="0"/>
              <a:t>18-10-2027</a:t>
            </a:r>
          </a:p>
        </p:txBody>
      </p:sp>
      <p:graphicFrame>
        <p:nvGraphicFramePr>
          <p:cNvPr id="16" name="Oggetto 15">
            <a:extLst>
              <a:ext uri="{FF2B5EF4-FFF2-40B4-BE49-F238E27FC236}">
                <a16:creationId xmlns:a16="http://schemas.microsoft.com/office/drawing/2014/main" id="{836814D1-31A3-4852-9A10-6780498E08DD}"/>
              </a:ext>
            </a:extLst>
          </p:cNvPr>
          <p:cNvGraphicFramePr>
            <a:graphicFrameLocks noChangeAspect="1"/>
          </p:cNvGraphicFramePr>
          <p:nvPr>
            <p:extLst>
              <p:ext uri="{D42A27DB-BD31-4B8C-83A1-F6EECF244321}">
                <p14:modId xmlns:p14="http://schemas.microsoft.com/office/powerpoint/2010/main" val="2862241205"/>
              </p:ext>
            </p:extLst>
          </p:nvPr>
        </p:nvGraphicFramePr>
        <p:xfrm>
          <a:off x="6897520" y="462000"/>
          <a:ext cx="2113978" cy="458453"/>
        </p:xfrm>
        <a:graphic>
          <a:graphicData uri="http://schemas.openxmlformats.org/presentationml/2006/ole">
            <mc:AlternateContent xmlns:mc="http://schemas.openxmlformats.org/markup-compatibility/2006">
              <mc:Choice xmlns:v="urn:schemas-microsoft-com:vml" Requires="v">
                <p:oleObj spid="_x0000_s4222" name="Image" r:id="rId13" imgW="3161880" imgH="685440" progId="Photoshop.Image.13">
                  <p:embed/>
                </p:oleObj>
              </mc:Choice>
              <mc:Fallback>
                <p:oleObj name="Image" r:id="rId13" imgW="3161880" imgH="685440" progId="Photoshop.Image.13">
                  <p:embed/>
                  <p:pic>
                    <p:nvPicPr>
                      <p:cNvPr id="10" name="Oggetto 9">
                        <a:extLst>
                          <a:ext uri="{FF2B5EF4-FFF2-40B4-BE49-F238E27FC236}">
                            <a16:creationId xmlns:a16="http://schemas.microsoft.com/office/drawing/2014/main" id="{E644E81A-3C6D-49B0-B747-8D9CBCBA7EE6}"/>
                          </a:ext>
                        </a:extLst>
                      </p:cNvPr>
                      <p:cNvPicPr/>
                      <p:nvPr/>
                    </p:nvPicPr>
                    <p:blipFill>
                      <a:blip r:embed="rId14"/>
                      <a:stretch>
                        <a:fillRect/>
                      </a:stretch>
                    </p:blipFill>
                    <p:spPr>
                      <a:xfrm>
                        <a:off x="6897520" y="462000"/>
                        <a:ext cx="2113978" cy="458453"/>
                      </a:xfrm>
                      <a:prstGeom prst="rect">
                        <a:avLst/>
                      </a:prstGeom>
                    </p:spPr>
                  </p:pic>
                </p:oleObj>
              </mc:Fallback>
            </mc:AlternateContent>
          </a:graphicData>
        </a:graphic>
      </p:graphicFrame>
      <p:sp>
        <p:nvSpPr>
          <p:cNvPr id="2" name="Rettangolo 1">
            <a:extLst>
              <a:ext uri="{FF2B5EF4-FFF2-40B4-BE49-F238E27FC236}">
                <a16:creationId xmlns:a16="http://schemas.microsoft.com/office/drawing/2014/main" id="{4225D041-7DBC-4D33-9765-78410ECEF0CC}"/>
              </a:ext>
            </a:extLst>
          </p:cNvPr>
          <p:cNvSpPr/>
          <p:nvPr/>
        </p:nvSpPr>
        <p:spPr>
          <a:xfrm>
            <a:off x="502194" y="1228124"/>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21" name="Gruppo 20">
            <a:extLst>
              <a:ext uri="{FF2B5EF4-FFF2-40B4-BE49-F238E27FC236}">
                <a16:creationId xmlns:a16="http://schemas.microsoft.com/office/drawing/2014/main" id="{FB5F8282-B30A-4FD7-B462-A1F5223D14F8}"/>
              </a:ext>
            </a:extLst>
          </p:cNvPr>
          <p:cNvGrpSpPr/>
          <p:nvPr/>
        </p:nvGrpSpPr>
        <p:grpSpPr>
          <a:xfrm>
            <a:off x="281654" y="2145553"/>
            <a:ext cx="7917867" cy="1823381"/>
            <a:chOff x="281654" y="2145553"/>
            <a:chExt cx="7917867" cy="1823381"/>
          </a:xfrm>
        </p:grpSpPr>
        <p:sp>
          <p:nvSpPr>
            <p:cNvPr id="8" name="CasellaDiTesto 7">
              <a:extLst>
                <a:ext uri="{FF2B5EF4-FFF2-40B4-BE49-F238E27FC236}">
                  <a16:creationId xmlns:a16="http://schemas.microsoft.com/office/drawing/2014/main" id="{3CB2DC7F-7C20-48A9-8D7D-F9CA53175D12}"/>
                </a:ext>
              </a:extLst>
            </p:cNvPr>
            <p:cNvSpPr txBox="1"/>
            <p:nvPr/>
          </p:nvSpPr>
          <p:spPr>
            <a:xfrm>
              <a:off x="5750120" y="2491606"/>
              <a:ext cx="2449401" cy="1477328"/>
            </a:xfrm>
            <a:prstGeom prst="rect">
              <a:avLst/>
            </a:prstGeom>
            <a:solidFill>
              <a:schemeClr val="tx1"/>
            </a:solidFill>
          </p:spPr>
          <p:txBody>
            <a:bodyPr wrap="square" rtlCol="0">
              <a:spAutoFit/>
            </a:bodyPr>
            <a:lstStyle/>
            <a:p>
              <a:r>
                <a:rPr lang="it-IT" b="1" dirty="0">
                  <a:solidFill>
                    <a:srgbClr val="FFFF00"/>
                  </a:solidFill>
                </a:rPr>
                <a:t>Esame Obiettivo, Visita oculistica , consulenza neurologica e  psicologica :                    	nella norma</a:t>
              </a:r>
            </a:p>
          </p:txBody>
        </p:sp>
        <p:cxnSp>
          <p:nvCxnSpPr>
            <p:cNvPr id="11" name="Connettore diritto 10">
              <a:extLst>
                <a:ext uri="{FF2B5EF4-FFF2-40B4-BE49-F238E27FC236}">
                  <a16:creationId xmlns:a16="http://schemas.microsoft.com/office/drawing/2014/main" id="{0DBDDFAC-FEE4-4EF2-8F88-6FEEE64DCD44}"/>
                </a:ext>
              </a:extLst>
            </p:cNvPr>
            <p:cNvCxnSpPr/>
            <p:nvPr/>
          </p:nvCxnSpPr>
          <p:spPr>
            <a:xfrm>
              <a:off x="6406776" y="2145553"/>
              <a:ext cx="7291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nettore diritto 16">
              <a:extLst>
                <a:ext uri="{FF2B5EF4-FFF2-40B4-BE49-F238E27FC236}">
                  <a16:creationId xmlns:a16="http://schemas.microsoft.com/office/drawing/2014/main" id="{45F6AE90-FC93-4195-A5BF-720B99D69ABB}"/>
                </a:ext>
              </a:extLst>
            </p:cNvPr>
            <p:cNvCxnSpPr>
              <a:cxnSpLocks/>
            </p:cNvCxnSpPr>
            <p:nvPr/>
          </p:nvCxnSpPr>
          <p:spPr>
            <a:xfrm>
              <a:off x="3285974" y="3491914"/>
              <a:ext cx="17053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nettore diritto 17">
              <a:extLst>
                <a:ext uri="{FF2B5EF4-FFF2-40B4-BE49-F238E27FC236}">
                  <a16:creationId xmlns:a16="http://schemas.microsoft.com/office/drawing/2014/main" id="{31A564CB-8FB7-4E97-BB78-179D870FBC41}"/>
                </a:ext>
              </a:extLst>
            </p:cNvPr>
            <p:cNvCxnSpPr/>
            <p:nvPr/>
          </p:nvCxnSpPr>
          <p:spPr>
            <a:xfrm>
              <a:off x="793214" y="3823894"/>
              <a:ext cx="7291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Connettore diritto 18">
              <a:extLst>
                <a:ext uri="{FF2B5EF4-FFF2-40B4-BE49-F238E27FC236}">
                  <a16:creationId xmlns:a16="http://schemas.microsoft.com/office/drawing/2014/main" id="{180DABC8-2807-4606-8128-890BEA034A0A}"/>
                </a:ext>
              </a:extLst>
            </p:cNvPr>
            <p:cNvCxnSpPr>
              <a:cxnSpLocks/>
            </p:cNvCxnSpPr>
            <p:nvPr/>
          </p:nvCxnSpPr>
          <p:spPr>
            <a:xfrm>
              <a:off x="281654" y="3294862"/>
              <a:ext cx="1102215" cy="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20" name="Audio 19">
            <a:hlinkClick r:id="" action="ppaction://media"/>
            <a:extLst>
              <a:ext uri="{FF2B5EF4-FFF2-40B4-BE49-F238E27FC236}">
                <a16:creationId xmlns:a16="http://schemas.microsoft.com/office/drawing/2014/main" id="{1FBE95E5-7FDD-4DA9-9D12-CF6F086843CD}"/>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440738" y="4440238"/>
            <a:ext cx="487362" cy="487362"/>
          </a:xfrm>
          <a:prstGeom prst="rect">
            <a:avLst/>
          </a:prstGeom>
        </p:spPr>
      </p:pic>
    </p:spTree>
    <p:custDataLst>
      <p:tags r:id="rId2"/>
    </p:custDataLst>
    <p:extLst>
      <p:ext uri="{BB962C8B-B14F-4D97-AF65-F5344CB8AC3E}">
        <p14:creationId xmlns:p14="http://schemas.microsoft.com/office/powerpoint/2010/main" val="1150024689"/>
      </p:ext>
    </p:extLst>
  </p:cSld>
  <p:clrMapOvr>
    <a:masterClrMapping/>
  </p:clrMapOvr>
  <mc:AlternateContent xmlns:mc="http://schemas.openxmlformats.org/markup-compatibility/2006" xmlns:p14="http://schemas.microsoft.com/office/powerpoint/2010/main">
    <mc:Choice Requires="p14">
      <p:transition p14:dur="10" advTm="13129"/>
    </mc:Choice>
    <mc:Fallback xmlns="">
      <p:transition advTm="1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13923"/>
            <a:ext cx="9144000" cy="4315655"/>
          </a:xfrm>
          <a:prstGeom prst="rect">
            <a:avLst/>
          </a:prstGeom>
        </p:spPr>
      </p:pic>
      <p:pic>
        <p:nvPicPr>
          <p:cNvPr id="6" name="Immagine 5">
            <a:extLst>
              <a:ext uri="{FF2B5EF4-FFF2-40B4-BE49-F238E27FC236}">
                <a16:creationId xmlns:a16="http://schemas.microsoft.com/office/drawing/2014/main" id="{19807B6F-17A0-4303-B79B-03E3F5EB1ABD}"/>
              </a:ext>
            </a:extLst>
          </p:cNvPr>
          <p:cNvPicPr>
            <a:picLocks noChangeAspect="1"/>
          </p:cNvPicPr>
          <p:nvPr/>
        </p:nvPicPr>
        <p:blipFill>
          <a:blip r:embed="rId7"/>
          <a:stretch>
            <a:fillRect/>
          </a:stretch>
        </p:blipFill>
        <p:spPr>
          <a:xfrm>
            <a:off x="130877" y="462000"/>
            <a:ext cx="3565824" cy="4140711"/>
          </a:xfrm>
          <a:prstGeom prst="rect">
            <a:avLst/>
          </a:prstGeom>
        </p:spPr>
      </p:pic>
      <p:pic>
        <p:nvPicPr>
          <p:cNvPr id="11" name="Immagine 10">
            <a:extLst>
              <a:ext uri="{FF2B5EF4-FFF2-40B4-BE49-F238E27FC236}">
                <a16:creationId xmlns:a16="http://schemas.microsoft.com/office/drawing/2014/main" id="{99F54CDD-F1E7-45FC-BDF5-7EB67298BCAA}"/>
              </a:ext>
            </a:extLst>
          </p:cNvPr>
          <p:cNvPicPr>
            <a:picLocks noChangeAspect="1"/>
          </p:cNvPicPr>
          <p:nvPr/>
        </p:nvPicPr>
        <p:blipFill>
          <a:blip r:embed="rId8"/>
          <a:stretch>
            <a:fillRect/>
          </a:stretch>
        </p:blipFill>
        <p:spPr>
          <a:xfrm>
            <a:off x="4316251" y="391391"/>
            <a:ext cx="2707022" cy="4187425"/>
          </a:xfrm>
          <a:prstGeom prst="rect">
            <a:avLst/>
          </a:prstGeom>
        </p:spPr>
      </p:pic>
      <p:sp>
        <p:nvSpPr>
          <p:cNvPr id="15" name="CasellaDiTesto 14">
            <a:extLst>
              <a:ext uri="{FF2B5EF4-FFF2-40B4-BE49-F238E27FC236}">
                <a16:creationId xmlns:a16="http://schemas.microsoft.com/office/drawing/2014/main" id="{EE07267A-B399-4903-829E-34527132D008}"/>
              </a:ext>
            </a:extLst>
          </p:cNvPr>
          <p:cNvSpPr txBox="1"/>
          <p:nvPr/>
        </p:nvSpPr>
        <p:spPr>
          <a:xfrm>
            <a:off x="1259395" y="1352563"/>
            <a:ext cx="2700297" cy="369332"/>
          </a:xfrm>
          <a:prstGeom prst="rect">
            <a:avLst/>
          </a:prstGeom>
          <a:solidFill>
            <a:schemeClr val="tx1"/>
          </a:solidFill>
        </p:spPr>
        <p:txBody>
          <a:bodyPr wrap="square" rtlCol="0">
            <a:spAutoFit/>
          </a:bodyPr>
          <a:lstStyle/>
          <a:p>
            <a:r>
              <a:rPr lang="it-IT" b="1" dirty="0">
                <a:solidFill>
                  <a:srgbClr val="FFFF00"/>
                </a:solidFill>
              </a:rPr>
              <a:t>EEG in condizioni di veglia</a:t>
            </a:r>
          </a:p>
        </p:txBody>
      </p:sp>
      <p:sp>
        <p:nvSpPr>
          <p:cNvPr id="18" name="CasellaDiTesto 17">
            <a:extLst>
              <a:ext uri="{FF2B5EF4-FFF2-40B4-BE49-F238E27FC236}">
                <a16:creationId xmlns:a16="http://schemas.microsoft.com/office/drawing/2014/main" id="{5BE5754E-BFAE-4170-8F74-E6CC2C04FA63}"/>
              </a:ext>
            </a:extLst>
          </p:cNvPr>
          <p:cNvSpPr txBox="1"/>
          <p:nvPr/>
        </p:nvSpPr>
        <p:spPr>
          <a:xfrm>
            <a:off x="3199328" y="1798867"/>
            <a:ext cx="1208358" cy="369332"/>
          </a:xfrm>
          <a:prstGeom prst="rect">
            <a:avLst/>
          </a:prstGeom>
          <a:solidFill>
            <a:schemeClr val="tx1"/>
          </a:solidFill>
        </p:spPr>
        <p:txBody>
          <a:bodyPr wrap="square" rtlCol="0">
            <a:spAutoFit/>
          </a:bodyPr>
          <a:lstStyle/>
          <a:p>
            <a:r>
              <a:rPr lang="it-IT" b="1" dirty="0">
                <a:solidFill>
                  <a:srgbClr val="FFFF00"/>
                </a:solidFill>
              </a:rPr>
              <a:t>e di sonno</a:t>
            </a:r>
            <a:endParaRPr lang="it-IT" dirty="0"/>
          </a:p>
        </p:txBody>
      </p:sp>
      <p:sp>
        <p:nvSpPr>
          <p:cNvPr id="3" name="CasellaDiTesto 2">
            <a:extLst>
              <a:ext uri="{FF2B5EF4-FFF2-40B4-BE49-F238E27FC236}">
                <a16:creationId xmlns:a16="http://schemas.microsoft.com/office/drawing/2014/main" id="{8A736B9A-5A6B-47A5-A070-4E703E5C0141}"/>
              </a:ext>
            </a:extLst>
          </p:cNvPr>
          <p:cNvSpPr txBox="1"/>
          <p:nvPr/>
        </p:nvSpPr>
        <p:spPr>
          <a:xfrm>
            <a:off x="4002979" y="983231"/>
            <a:ext cx="1467852" cy="369332"/>
          </a:xfrm>
          <a:prstGeom prst="rect">
            <a:avLst/>
          </a:prstGeom>
          <a:noFill/>
        </p:spPr>
        <p:txBody>
          <a:bodyPr wrap="square" rtlCol="0">
            <a:spAutoFit/>
          </a:bodyPr>
          <a:lstStyle/>
          <a:p>
            <a:r>
              <a:rPr lang="it-IT" dirty="0"/>
              <a:t>18-10-2017</a:t>
            </a:r>
          </a:p>
        </p:txBody>
      </p:sp>
      <p:sp>
        <p:nvSpPr>
          <p:cNvPr id="2" name="CasellaDiTesto 1">
            <a:extLst>
              <a:ext uri="{FF2B5EF4-FFF2-40B4-BE49-F238E27FC236}">
                <a16:creationId xmlns:a16="http://schemas.microsoft.com/office/drawing/2014/main" id="{F8B3EF51-9703-4EE4-ABC5-48199FC6B2A3}"/>
              </a:ext>
            </a:extLst>
          </p:cNvPr>
          <p:cNvSpPr txBox="1"/>
          <p:nvPr/>
        </p:nvSpPr>
        <p:spPr>
          <a:xfrm>
            <a:off x="5783369" y="3787705"/>
            <a:ext cx="2700297" cy="646331"/>
          </a:xfrm>
          <a:prstGeom prst="rect">
            <a:avLst/>
          </a:prstGeom>
          <a:solidFill>
            <a:schemeClr val="tx1"/>
          </a:solidFill>
        </p:spPr>
        <p:txBody>
          <a:bodyPr wrap="square" rtlCol="0">
            <a:spAutoFit/>
          </a:bodyPr>
          <a:lstStyle/>
          <a:p>
            <a:r>
              <a:rPr lang="it-IT" b="1" dirty="0">
                <a:solidFill>
                  <a:srgbClr val="FFFF00"/>
                </a:solidFill>
              </a:rPr>
              <a:t>EEG: assenza di elementi di significato patologico</a:t>
            </a:r>
          </a:p>
        </p:txBody>
      </p:sp>
      <p:graphicFrame>
        <p:nvGraphicFramePr>
          <p:cNvPr id="13" name="Oggetto 12">
            <a:extLst>
              <a:ext uri="{FF2B5EF4-FFF2-40B4-BE49-F238E27FC236}">
                <a16:creationId xmlns:a16="http://schemas.microsoft.com/office/drawing/2014/main" id="{1658004C-A5AF-4531-8CA4-36762CC0BA44}"/>
              </a:ext>
            </a:extLst>
          </p:cNvPr>
          <p:cNvGraphicFramePr>
            <a:graphicFrameLocks noChangeAspect="1"/>
          </p:cNvGraphicFramePr>
          <p:nvPr>
            <p:extLst>
              <p:ext uri="{D42A27DB-BD31-4B8C-83A1-F6EECF244321}">
                <p14:modId xmlns:p14="http://schemas.microsoft.com/office/powerpoint/2010/main" val="2862241205"/>
              </p:ext>
            </p:extLst>
          </p:nvPr>
        </p:nvGraphicFramePr>
        <p:xfrm>
          <a:off x="6897520" y="462000"/>
          <a:ext cx="2113978" cy="458453"/>
        </p:xfrm>
        <a:graphic>
          <a:graphicData uri="http://schemas.openxmlformats.org/presentationml/2006/ole">
            <mc:AlternateContent xmlns:mc="http://schemas.openxmlformats.org/markup-compatibility/2006">
              <mc:Choice xmlns:v="urn:schemas-microsoft-com:vml" Requires="v">
                <p:oleObj spid="_x0000_s8237" name="Image" r:id="rId9" imgW="3161880" imgH="685440" progId="Photoshop.Image.13">
                  <p:embed/>
                </p:oleObj>
              </mc:Choice>
              <mc:Fallback>
                <p:oleObj name="Image" r:id="rId9" imgW="3161880" imgH="685440" progId="Photoshop.Image.13">
                  <p:embed/>
                  <p:pic>
                    <p:nvPicPr>
                      <p:cNvPr id="10" name="Oggetto 9">
                        <a:extLst>
                          <a:ext uri="{FF2B5EF4-FFF2-40B4-BE49-F238E27FC236}">
                            <a16:creationId xmlns:a16="http://schemas.microsoft.com/office/drawing/2014/main" id="{E644E81A-3C6D-49B0-B747-8D9CBCBA7EE6}"/>
                          </a:ext>
                        </a:extLst>
                      </p:cNvPr>
                      <p:cNvPicPr/>
                      <p:nvPr/>
                    </p:nvPicPr>
                    <p:blipFill>
                      <a:blip r:embed="rId10"/>
                      <a:stretch>
                        <a:fillRect/>
                      </a:stretch>
                    </p:blipFill>
                    <p:spPr>
                      <a:xfrm>
                        <a:off x="6897520" y="462000"/>
                        <a:ext cx="2113978" cy="458453"/>
                      </a:xfrm>
                      <a:prstGeom prst="rect">
                        <a:avLst/>
                      </a:prstGeom>
                    </p:spPr>
                  </p:pic>
                </p:oleObj>
              </mc:Fallback>
            </mc:AlternateContent>
          </a:graphicData>
        </a:graphic>
      </p:graphicFrame>
      <p:sp>
        <p:nvSpPr>
          <p:cNvPr id="8" name="CasellaDiTesto 7">
            <a:extLst>
              <a:ext uri="{FF2B5EF4-FFF2-40B4-BE49-F238E27FC236}">
                <a16:creationId xmlns:a16="http://schemas.microsoft.com/office/drawing/2014/main" id="{619D52B2-E7AB-4ADB-8541-120111E13333}"/>
              </a:ext>
            </a:extLst>
          </p:cNvPr>
          <p:cNvSpPr txBox="1"/>
          <p:nvPr/>
        </p:nvSpPr>
        <p:spPr>
          <a:xfrm>
            <a:off x="2225120" y="2963409"/>
            <a:ext cx="1467852" cy="369332"/>
          </a:xfrm>
          <a:prstGeom prst="rect">
            <a:avLst/>
          </a:prstGeom>
          <a:noFill/>
        </p:spPr>
        <p:txBody>
          <a:bodyPr wrap="square" rtlCol="0">
            <a:spAutoFit/>
          </a:bodyPr>
          <a:lstStyle/>
          <a:p>
            <a:r>
              <a:rPr lang="it-IT" dirty="0"/>
              <a:t>EEG negativo</a:t>
            </a:r>
          </a:p>
        </p:txBody>
      </p:sp>
      <p:sp>
        <p:nvSpPr>
          <p:cNvPr id="7" name="Rettangolo 6">
            <a:extLst>
              <a:ext uri="{FF2B5EF4-FFF2-40B4-BE49-F238E27FC236}">
                <a16:creationId xmlns:a16="http://schemas.microsoft.com/office/drawing/2014/main" id="{E787EC62-E1DB-491C-A151-677D1C9EB15C}"/>
              </a:ext>
            </a:extLst>
          </p:cNvPr>
          <p:cNvSpPr/>
          <p:nvPr/>
        </p:nvSpPr>
        <p:spPr>
          <a:xfrm>
            <a:off x="601205" y="1618350"/>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5BC21FAF-58EA-4DBC-924F-06A4C730ECA6}"/>
              </a:ext>
            </a:extLst>
          </p:cNvPr>
          <p:cNvSpPr/>
          <p:nvPr/>
        </p:nvSpPr>
        <p:spPr>
          <a:xfrm>
            <a:off x="4782968" y="1577578"/>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6" name="Audio 15">
            <a:hlinkClick r:id="" action="ppaction://media"/>
            <a:extLst>
              <a:ext uri="{FF2B5EF4-FFF2-40B4-BE49-F238E27FC236}">
                <a16:creationId xmlns:a16="http://schemas.microsoft.com/office/drawing/2014/main" id="{3757DAA1-52D8-4059-912E-6108DECB5EB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85636057"/>
      </p:ext>
    </p:extLst>
  </p:cSld>
  <p:clrMapOvr>
    <a:masterClrMapping/>
  </p:clrMapOvr>
  <mc:AlternateContent xmlns:mc="http://schemas.openxmlformats.org/markup-compatibility/2006" xmlns:p14="http://schemas.microsoft.com/office/powerpoint/2010/main">
    <mc:Choice Requires="p14">
      <p:transition p14:dur="10" advTm="11736"/>
    </mc:Choice>
    <mc:Fallback xmlns="">
      <p:transition advTm="1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57803"/>
            <a:ext cx="9144000" cy="4315655"/>
          </a:xfrm>
          <a:prstGeom prst="rect">
            <a:avLst/>
          </a:prstGeom>
        </p:spPr>
      </p:pic>
      <p:pic>
        <p:nvPicPr>
          <p:cNvPr id="3" name="Immagine 2">
            <a:extLst>
              <a:ext uri="{FF2B5EF4-FFF2-40B4-BE49-F238E27FC236}">
                <a16:creationId xmlns:a16="http://schemas.microsoft.com/office/drawing/2014/main" id="{E17BFE80-0811-46FB-A3DF-4F1C41C2371F}"/>
              </a:ext>
            </a:extLst>
          </p:cNvPr>
          <p:cNvPicPr>
            <a:picLocks noChangeAspect="1"/>
          </p:cNvPicPr>
          <p:nvPr/>
        </p:nvPicPr>
        <p:blipFill>
          <a:blip r:embed="rId7"/>
          <a:stretch>
            <a:fillRect/>
          </a:stretch>
        </p:blipFill>
        <p:spPr>
          <a:xfrm>
            <a:off x="895665" y="383842"/>
            <a:ext cx="2842775" cy="4205890"/>
          </a:xfrm>
          <a:prstGeom prst="rect">
            <a:avLst/>
          </a:prstGeom>
        </p:spPr>
      </p:pic>
      <p:pic>
        <p:nvPicPr>
          <p:cNvPr id="6" name="Immagine 5">
            <a:extLst>
              <a:ext uri="{FF2B5EF4-FFF2-40B4-BE49-F238E27FC236}">
                <a16:creationId xmlns:a16="http://schemas.microsoft.com/office/drawing/2014/main" id="{02CB4AFC-A2E0-4FDC-9D3B-34A444285BCD}"/>
              </a:ext>
            </a:extLst>
          </p:cNvPr>
          <p:cNvPicPr>
            <a:picLocks noChangeAspect="1"/>
          </p:cNvPicPr>
          <p:nvPr/>
        </p:nvPicPr>
        <p:blipFill>
          <a:blip r:embed="rId8"/>
          <a:stretch>
            <a:fillRect/>
          </a:stretch>
        </p:blipFill>
        <p:spPr>
          <a:xfrm>
            <a:off x="3887853" y="431793"/>
            <a:ext cx="2769936" cy="4170148"/>
          </a:xfrm>
          <a:prstGeom prst="rect">
            <a:avLst/>
          </a:prstGeom>
        </p:spPr>
      </p:pic>
      <p:sp>
        <p:nvSpPr>
          <p:cNvPr id="2" name="CasellaDiTesto 1">
            <a:extLst>
              <a:ext uri="{FF2B5EF4-FFF2-40B4-BE49-F238E27FC236}">
                <a16:creationId xmlns:a16="http://schemas.microsoft.com/office/drawing/2014/main" id="{279C5E21-7041-4D4D-B3EC-D6E4A8B683F2}"/>
              </a:ext>
            </a:extLst>
          </p:cNvPr>
          <p:cNvSpPr txBox="1"/>
          <p:nvPr/>
        </p:nvSpPr>
        <p:spPr>
          <a:xfrm>
            <a:off x="6096577" y="1835133"/>
            <a:ext cx="2340142" cy="646331"/>
          </a:xfrm>
          <a:prstGeom prst="rect">
            <a:avLst/>
          </a:prstGeom>
          <a:solidFill>
            <a:schemeClr val="tx1"/>
          </a:solidFill>
        </p:spPr>
        <p:txBody>
          <a:bodyPr wrap="square" rtlCol="0">
            <a:spAutoFit/>
          </a:bodyPr>
          <a:lstStyle/>
          <a:p>
            <a:r>
              <a:rPr lang="it-IT" b="1" dirty="0">
                <a:solidFill>
                  <a:srgbClr val="FFFF00"/>
                </a:solidFill>
              </a:rPr>
              <a:t>Si dimette stabile affidandola ai genitori</a:t>
            </a:r>
          </a:p>
        </p:txBody>
      </p:sp>
      <p:sp>
        <p:nvSpPr>
          <p:cNvPr id="7" name="CasellaDiTesto 6">
            <a:extLst>
              <a:ext uri="{FF2B5EF4-FFF2-40B4-BE49-F238E27FC236}">
                <a16:creationId xmlns:a16="http://schemas.microsoft.com/office/drawing/2014/main" id="{7A82575D-5A59-4830-AFC1-8E00EB7ADF71}"/>
              </a:ext>
            </a:extLst>
          </p:cNvPr>
          <p:cNvSpPr txBox="1"/>
          <p:nvPr/>
        </p:nvSpPr>
        <p:spPr>
          <a:xfrm>
            <a:off x="2616867" y="1142997"/>
            <a:ext cx="1270985" cy="369332"/>
          </a:xfrm>
          <a:prstGeom prst="rect">
            <a:avLst/>
          </a:prstGeom>
          <a:noFill/>
        </p:spPr>
        <p:txBody>
          <a:bodyPr wrap="square" rtlCol="0">
            <a:spAutoFit/>
          </a:bodyPr>
          <a:lstStyle/>
          <a:p>
            <a:r>
              <a:rPr lang="it-IT" dirty="0"/>
              <a:t>18-10-2017</a:t>
            </a:r>
          </a:p>
        </p:txBody>
      </p:sp>
      <p:sp>
        <p:nvSpPr>
          <p:cNvPr id="8" name="CasellaDiTesto 7">
            <a:extLst>
              <a:ext uri="{FF2B5EF4-FFF2-40B4-BE49-F238E27FC236}">
                <a16:creationId xmlns:a16="http://schemas.microsoft.com/office/drawing/2014/main" id="{A63A8E22-FD59-4ACB-AE1C-B6961298FD72}"/>
              </a:ext>
            </a:extLst>
          </p:cNvPr>
          <p:cNvSpPr txBox="1"/>
          <p:nvPr/>
        </p:nvSpPr>
        <p:spPr>
          <a:xfrm>
            <a:off x="2616868" y="1142997"/>
            <a:ext cx="1270985" cy="369332"/>
          </a:xfrm>
          <a:prstGeom prst="rect">
            <a:avLst/>
          </a:prstGeom>
          <a:noFill/>
        </p:spPr>
        <p:txBody>
          <a:bodyPr wrap="square" rtlCol="0">
            <a:spAutoFit/>
          </a:bodyPr>
          <a:lstStyle/>
          <a:p>
            <a:r>
              <a:rPr lang="it-IT" dirty="0"/>
              <a:t>18-10-2017</a:t>
            </a:r>
          </a:p>
        </p:txBody>
      </p:sp>
      <p:graphicFrame>
        <p:nvGraphicFramePr>
          <p:cNvPr id="9" name="Oggetto 8">
            <a:extLst>
              <a:ext uri="{FF2B5EF4-FFF2-40B4-BE49-F238E27FC236}">
                <a16:creationId xmlns:a16="http://schemas.microsoft.com/office/drawing/2014/main" id="{C854FF3B-6376-450D-AF5A-AAFB0C462D1A}"/>
              </a:ext>
            </a:extLst>
          </p:cNvPr>
          <p:cNvGraphicFramePr>
            <a:graphicFrameLocks noChangeAspect="1"/>
          </p:cNvGraphicFramePr>
          <p:nvPr>
            <p:extLst>
              <p:ext uri="{D42A27DB-BD31-4B8C-83A1-F6EECF244321}">
                <p14:modId xmlns:p14="http://schemas.microsoft.com/office/powerpoint/2010/main" val="3164364993"/>
              </p:ext>
            </p:extLst>
          </p:nvPr>
        </p:nvGraphicFramePr>
        <p:xfrm>
          <a:off x="6878167" y="457803"/>
          <a:ext cx="2133331" cy="462650"/>
        </p:xfrm>
        <a:graphic>
          <a:graphicData uri="http://schemas.openxmlformats.org/presentationml/2006/ole">
            <mc:AlternateContent xmlns:mc="http://schemas.openxmlformats.org/markup-compatibility/2006">
              <mc:Choice xmlns:v="urn:schemas-microsoft-com:vml" Requires="v">
                <p:oleObj spid="_x0000_s7215" name="Image" r:id="rId9" imgW="3161880" imgH="685440" progId="Photoshop.Image.13">
                  <p:embed/>
                </p:oleObj>
              </mc:Choice>
              <mc:Fallback>
                <p:oleObj name="Image" r:id="rId9" imgW="3161880" imgH="685440" progId="Photoshop.Image.13">
                  <p:embed/>
                  <p:pic>
                    <p:nvPicPr>
                      <p:cNvPr id="0" name=""/>
                      <p:cNvPicPr/>
                      <p:nvPr/>
                    </p:nvPicPr>
                    <p:blipFill>
                      <a:blip r:embed="rId10"/>
                      <a:stretch>
                        <a:fillRect/>
                      </a:stretch>
                    </p:blipFill>
                    <p:spPr>
                      <a:xfrm>
                        <a:off x="6878167" y="457803"/>
                        <a:ext cx="2133331" cy="462650"/>
                      </a:xfrm>
                      <a:prstGeom prst="rect">
                        <a:avLst/>
                      </a:prstGeom>
                    </p:spPr>
                  </p:pic>
                </p:oleObj>
              </mc:Fallback>
            </mc:AlternateContent>
          </a:graphicData>
        </a:graphic>
      </p:graphicFrame>
      <p:sp>
        <p:nvSpPr>
          <p:cNvPr id="12" name="CasellaDiTesto 11">
            <a:extLst>
              <a:ext uri="{FF2B5EF4-FFF2-40B4-BE49-F238E27FC236}">
                <a16:creationId xmlns:a16="http://schemas.microsoft.com/office/drawing/2014/main" id="{9BABDD66-A710-458E-915A-448D8AA2B9BF}"/>
              </a:ext>
            </a:extLst>
          </p:cNvPr>
          <p:cNvSpPr txBox="1"/>
          <p:nvPr/>
        </p:nvSpPr>
        <p:spPr>
          <a:xfrm>
            <a:off x="1991838" y="3786187"/>
            <a:ext cx="1578770" cy="307777"/>
          </a:xfrm>
          <a:prstGeom prst="rect">
            <a:avLst/>
          </a:prstGeom>
          <a:solidFill>
            <a:schemeClr val="tx1"/>
          </a:solidFill>
        </p:spPr>
        <p:txBody>
          <a:bodyPr wrap="square" rtlCol="0">
            <a:spAutoFit/>
          </a:bodyPr>
          <a:lstStyle/>
          <a:p>
            <a:r>
              <a:rPr lang="it-IT" sz="1400" dirty="0" err="1">
                <a:solidFill>
                  <a:srgbClr val="FFFF00"/>
                </a:solidFill>
              </a:rPr>
              <a:t>Prick</a:t>
            </a:r>
            <a:r>
              <a:rPr lang="it-IT" sz="1400" dirty="0">
                <a:solidFill>
                  <a:srgbClr val="FFFF00"/>
                </a:solidFill>
              </a:rPr>
              <a:t> test negativo</a:t>
            </a:r>
          </a:p>
        </p:txBody>
      </p:sp>
      <p:sp>
        <p:nvSpPr>
          <p:cNvPr id="10" name="Rettangolo 9">
            <a:extLst>
              <a:ext uri="{FF2B5EF4-FFF2-40B4-BE49-F238E27FC236}">
                <a16:creationId xmlns:a16="http://schemas.microsoft.com/office/drawing/2014/main" id="{B4A1B6C6-7D30-44AA-834F-BBD067F60CFB}"/>
              </a:ext>
            </a:extLst>
          </p:cNvPr>
          <p:cNvSpPr/>
          <p:nvPr/>
        </p:nvSpPr>
        <p:spPr>
          <a:xfrm>
            <a:off x="1404942" y="1053401"/>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FD3439CF-79D9-47A6-B20D-67E3B923FC4F}"/>
              </a:ext>
            </a:extLst>
          </p:cNvPr>
          <p:cNvSpPr/>
          <p:nvPr/>
        </p:nvSpPr>
        <p:spPr>
          <a:xfrm>
            <a:off x="4416048" y="1123290"/>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7" name="Audio 16">
            <a:hlinkClick r:id="" action="ppaction://media"/>
            <a:extLst>
              <a:ext uri="{FF2B5EF4-FFF2-40B4-BE49-F238E27FC236}">
                <a16:creationId xmlns:a16="http://schemas.microsoft.com/office/drawing/2014/main" id="{DBED4D29-7F23-4FD7-BD7D-C076D70CFDC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242370935"/>
      </p:ext>
    </p:extLst>
  </p:cSld>
  <p:clrMapOvr>
    <a:masterClrMapping/>
  </p:clrMapOvr>
  <mc:AlternateContent xmlns:mc="http://schemas.openxmlformats.org/markup-compatibility/2006" xmlns:p14="http://schemas.microsoft.com/office/powerpoint/2010/main">
    <mc:Choice Requires="p14">
      <p:transition p14:dur="10" advTm="12850"/>
    </mc:Choice>
    <mc:Fallback xmlns="">
      <p:transition advTm="1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7" cstate="print"/>
          <a:stretch>
            <a:fillRect/>
          </a:stretch>
        </p:blipFill>
        <p:spPr>
          <a:xfrm>
            <a:off x="0" y="413923"/>
            <a:ext cx="9144000" cy="4315655"/>
          </a:xfrm>
          <a:prstGeom prst="rect">
            <a:avLst/>
          </a:prstGeom>
        </p:spPr>
      </p:pic>
      <p:pic>
        <p:nvPicPr>
          <p:cNvPr id="2" name="Immagine 1">
            <a:extLst>
              <a:ext uri="{FF2B5EF4-FFF2-40B4-BE49-F238E27FC236}">
                <a16:creationId xmlns:a16="http://schemas.microsoft.com/office/drawing/2014/main" id="{9CE70A78-15F1-4BEA-8FC2-916A862780CB}"/>
              </a:ext>
            </a:extLst>
          </p:cNvPr>
          <p:cNvPicPr>
            <a:picLocks noChangeAspect="1"/>
          </p:cNvPicPr>
          <p:nvPr/>
        </p:nvPicPr>
        <p:blipFill>
          <a:blip r:embed="rId8"/>
          <a:stretch>
            <a:fillRect/>
          </a:stretch>
        </p:blipFill>
        <p:spPr>
          <a:xfrm>
            <a:off x="169949" y="476693"/>
            <a:ext cx="2767602" cy="4068257"/>
          </a:xfrm>
          <a:prstGeom prst="rect">
            <a:avLst/>
          </a:prstGeom>
        </p:spPr>
      </p:pic>
      <p:pic>
        <p:nvPicPr>
          <p:cNvPr id="7" name="Immagine 6">
            <a:extLst>
              <a:ext uri="{FF2B5EF4-FFF2-40B4-BE49-F238E27FC236}">
                <a16:creationId xmlns:a16="http://schemas.microsoft.com/office/drawing/2014/main" id="{05109406-4C68-40C0-B159-A6210A44F03A}"/>
              </a:ext>
            </a:extLst>
          </p:cNvPr>
          <p:cNvPicPr>
            <a:picLocks noChangeAspect="1"/>
          </p:cNvPicPr>
          <p:nvPr/>
        </p:nvPicPr>
        <p:blipFill>
          <a:blip r:embed="rId9"/>
          <a:stretch>
            <a:fillRect/>
          </a:stretch>
        </p:blipFill>
        <p:spPr>
          <a:xfrm>
            <a:off x="6048049" y="919838"/>
            <a:ext cx="2367289" cy="3678895"/>
          </a:xfrm>
          <a:prstGeom prst="rect">
            <a:avLst/>
          </a:prstGeom>
        </p:spPr>
      </p:pic>
      <p:sp>
        <p:nvSpPr>
          <p:cNvPr id="9" name="CasellaDiTesto 8">
            <a:extLst>
              <a:ext uri="{FF2B5EF4-FFF2-40B4-BE49-F238E27FC236}">
                <a16:creationId xmlns:a16="http://schemas.microsoft.com/office/drawing/2014/main" id="{943CF2F4-7F5E-4F83-BAD6-D8BD07F56D02}"/>
              </a:ext>
            </a:extLst>
          </p:cNvPr>
          <p:cNvSpPr txBox="1"/>
          <p:nvPr/>
        </p:nvSpPr>
        <p:spPr>
          <a:xfrm>
            <a:off x="2883407" y="884862"/>
            <a:ext cx="3069019" cy="1477328"/>
          </a:xfrm>
          <a:prstGeom prst="rect">
            <a:avLst/>
          </a:prstGeom>
          <a:solidFill>
            <a:schemeClr val="tx1"/>
          </a:solidFill>
        </p:spPr>
        <p:txBody>
          <a:bodyPr wrap="square" rtlCol="0">
            <a:spAutoFit/>
          </a:bodyPr>
          <a:lstStyle/>
          <a:p>
            <a:r>
              <a:rPr lang="it-IT" b="1" dirty="0">
                <a:solidFill>
                  <a:srgbClr val="FFFF00"/>
                </a:solidFill>
              </a:rPr>
              <a:t>Diagnosi di ingresso:</a:t>
            </a:r>
          </a:p>
          <a:p>
            <a:r>
              <a:rPr lang="it-IT" b="1" dirty="0">
                <a:solidFill>
                  <a:srgbClr val="FFFF00"/>
                </a:solidFill>
              </a:rPr>
              <a:t> Cefalea</a:t>
            </a:r>
          </a:p>
          <a:p>
            <a:r>
              <a:rPr lang="it-IT" b="1" dirty="0">
                <a:solidFill>
                  <a:srgbClr val="FFFF00"/>
                </a:solidFill>
              </a:rPr>
              <a:t>Diagnosi di Dimissione: Cefalea in fase di accertamento diagnostico</a:t>
            </a:r>
          </a:p>
        </p:txBody>
      </p:sp>
      <p:sp>
        <p:nvSpPr>
          <p:cNvPr id="10" name="CasellaDiTesto 9">
            <a:extLst>
              <a:ext uri="{FF2B5EF4-FFF2-40B4-BE49-F238E27FC236}">
                <a16:creationId xmlns:a16="http://schemas.microsoft.com/office/drawing/2014/main" id="{276ABCFA-E6BD-4829-89C4-147D0F742FE9}"/>
              </a:ext>
            </a:extLst>
          </p:cNvPr>
          <p:cNvSpPr txBox="1"/>
          <p:nvPr/>
        </p:nvSpPr>
        <p:spPr>
          <a:xfrm>
            <a:off x="2937551" y="559280"/>
            <a:ext cx="2767602" cy="369332"/>
          </a:xfrm>
          <a:prstGeom prst="rect">
            <a:avLst/>
          </a:prstGeom>
          <a:noFill/>
        </p:spPr>
        <p:txBody>
          <a:bodyPr wrap="square" rtlCol="0">
            <a:spAutoFit/>
          </a:bodyPr>
          <a:lstStyle/>
          <a:p>
            <a:r>
              <a:rPr lang="it-IT" dirty="0"/>
              <a:t>18-10-2017: Dimissione</a:t>
            </a:r>
          </a:p>
        </p:txBody>
      </p:sp>
      <p:sp>
        <p:nvSpPr>
          <p:cNvPr id="6" name="CasellaDiTesto 5">
            <a:extLst>
              <a:ext uri="{FF2B5EF4-FFF2-40B4-BE49-F238E27FC236}">
                <a16:creationId xmlns:a16="http://schemas.microsoft.com/office/drawing/2014/main" id="{0A9C8A13-4735-40EF-A7B5-4931B4360E9C}"/>
              </a:ext>
            </a:extLst>
          </p:cNvPr>
          <p:cNvSpPr txBox="1"/>
          <p:nvPr/>
        </p:nvSpPr>
        <p:spPr>
          <a:xfrm>
            <a:off x="6052732" y="2202422"/>
            <a:ext cx="2767602" cy="369332"/>
          </a:xfrm>
          <a:prstGeom prst="rect">
            <a:avLst/>
          </a:prstGeom>
          <a:solidFill>
            <a:schemeClr val="tx1"/>
          </a:solidFill>
        </p:spPr>
        <p:txBody>
          <a:bodyPr wrap="square" rtlCol="0">
            <a:spAutoFit/>
          </a:bodyPr>
          <a:lstStyle/>
          <a:p>
            <a:r>
              <a:rPr lang="it-IT" b="1" dirty="0">
                <a:solidFill>
                  <a:srgbClr val="FFFF00"/>
                </a:solidFill>
              </a:rPr>
              <a:t>Programmata RM encefalo</a:t>
            </a:r>
          </a:p>
        </p:txBody>
      </p:sp>
      <p:cxnSp>
        <p:nvCxnSpPr>
          <p:cNvPr id="8" name="Connettore diritto 7">
            <a:extLst>
              <a:ext uri="{FF2B5EF4-FFF2-40B4-BE49-F238E27FC236}">
                <a16:creationId xmlns:a16="http://schemas.microsoft.com/office/drawing/2014/main" id="{DE465648-4E46-4AE0-82F5-4C8F8EA0719B}"/>
              </a:ext>
            </a:extLst>
          </p:cNvPr>
          <p:cNvCxnSpPr>
            <a:cxnSpLocks/>
          </p:cNvCxnSpPr>
          <p:nvPr/>
        </p:nvCxnSpPr>
        <p:spPr>
          <a:xfrm>
            <a:off x="1572768" y="1304544"/>
            <a:ext cx="1376975" cy="609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ttore diritto 13">
            <a:extLst>
              <a:ext uri="{FF2B5EF4-FFF2-40B4-BE49-F238E27FC236}">
                <a16:creationId xmlns:a16="http://schemas.microsoft.com/office/drawing/2014/main" id="{44795F96-28FF-479A-A3E5-5B5E3E50B832}"/>
              </a:ext>
            </a:extLst>
          </p:cNvPr>
          <p:cNvCxnSpPr>
            <a:cxnSpLocks/>
          </p:cNvCxnSpPr>
          <p:nvPr/>
        </p:nvCxnSpPr>
        <p:spPr>
          <a:xfrm>
            <a:off x="1682496" y="1499616"/>
            <a:ext cx="1255055" cy="353568"/>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5" name="Oggetto 14">
            <a:extLst>
              <a:ext uri="{FF2B5EF4-FFF2-40B4-BE49-F238E27FC236}">
                <a16:creationId xmlns:a16="http://schemas.microsoft.com/office/drawing/2014/main" id="{8AF18798-1884-4D07-A522-FB70392390D7}"/>
              </a:ext>
            </a:extLst>
          </p:cNvPr>
          <p:cNvGraphicFramePr>
            <a:graphicFrameLocks noChangeAspect="1"/>
          </p:cNvGraphicFramePr>
          <p:nvPr>
            <p:extLst>
              <p:ext uri="{D42A27DB-BD31-4B8C-83A1-F6EECF244321}">
                <p14:modId xmlns:p14="http://schemas.microsoft.com/office/powerpoint/2010/main" val="3097979542"/>
              </p:ext>
            </p:extLst>
          </p:nvPr>
        </p:nvGraphicFramePr>
        <p:xfrm>
          <a:off x="6878167" y="457803"/>
          <a:ext cx="2133331" cy="462650"/>
        </p:xfrm>
        <a:graphic>
          <a:graphicData uri="http://schemas.openxmlformats.org/presentationml/2006/ole">
            <mc:AlternateContent xmlns:mc="http://schemas.openxmlformats.org/markup-compatibility/2006">
              <mc:Choice xmlns:v="urn:schemas-microsoft-com:vml" Requires="v">
                <p:oleObj spid="_x0000_s10286" name="Image" r:id="rId10" imgW="3161880" imgH="685440" progId="Photoshop.Image.13">
                  <p:embed/>
                </p:oleObj>
              </mc:Choice>
              <mc:Fallback>
                <p:oleObj name="Image" r:id="rId10" imgW="3161880" imgH="685440" progId="Photoshop.Image.13">
                  <p:embed/>
                  <p:pic>
                    <p:nvPicPr>
                      <p:cNvPr id="9" name="Oggetto 8">
                        <a:extLst>
                          <a:ext uri="{FF2B5EF4-FFF2-40B4-BE49-F238E27FC236}">
                            <a16:creationId xmlns:a16="http://schemas.microsoft.com/office/drawing/2014/main" id="{C854FF3B-6376-450D-AF5A-AAFB0C462D1A}"/>
                          </a:ext>
                        </a:extLst>
                      </p:cNvPr>
                      <p:cNvPicPr/>
                      <p:nvPr/>
                    </p:nvPicPr>
                    <p:blipFill>
                      <a:blip r:embed="rId11"/>
                      <a:stretch>
                        <a:fillRect/>
                      </a:stretch>
                    </p:blipFill>
                    <p:spPr>
                      <a:xfrm>
                        <a:off x="6878167" y="457803"/>
                        <a:ext cx="2133331" cy="462650"/>
                      </a:xfrm>
                      <a:prstGeom prst="rect">
                        <a:avLst/>
                      </a:prstGeom>
                    </p:spPr>
                  </p:pic>
                </p:oleObj>
              </mc:Fallback>
            </mc:AlternateContent>
          </a:graphicData>
        </a:graphic>
      </p:graphicFrame>
      <p:sp>
        <p:nvSpPr>
          <p:cNvPr id="3" name="Rettangolo 2">
            <a:extLst>
              <a:ext uri="{FF2B5EF4-FFF2-40B4-BE49-F238E27FC236}">
                <a16:creationId xmlns:a16="http://schemas.microsoft.com/office/drawing/2014/main" id="{DBC3FD86-85E6-4449-95CE-67B926A06E38}"/>
              </a:ext>
            </a:extLst>
          </p:cNvPr>
          <p:cNvSpPr/>
          <p:nvPr/>
        </p:nvSpPr>
        <p:spPr>
          <a:xfrm>
            <a:off x="1929118" y="1012631"/>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6" name="Audio 15">
            <a:hlinkClick r:id="" action="ppaction://media"/>
            <a:extLst>
              <a:ext uri="{FF2B5EF4-FFF2-40B4-BE49-F238E27FC236}">
                <a16:creationId xmlns:a16="http://schemas.microsoft.com/office/drawing/2014/main" id="{3ED74ADE-1F02-485A-B70C-A3A20E5D984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440738" y="4440238"/>
            <a:ext cx="487362" cy="487362"/>
          </a:xfrm>
          <a:prstGeom prst="rect">
            <a:avLst/>
          </a:prstGeom>
        </p:spPr>
      </p:pic>
    </p:spTree>
    <p:custDataLst>
      <p:tags r:id="rId2"/>
    </p:custDataLst>
    <p:extLst>
      <p:ext uri="{BB962C8B-B14F-4D97-AF65-F5344CB8AC3E}">
        <p14:creationId xmlns:p14="http://schemas.microsoft.com/office/powerpoint/2010/main" val="1294469654"/>
      </p:ext>
    </p:extLst>
  </p:cSld>
  <p:clrMapOvr>
    <a:masterClrMapping/>
  </p:clrMapOvr>
  <mc:AlternateContent xmlns:mc="http://schemas.openxmlformats.org/markup-compatibility/2006" xmlns:p14="http://schemas.microsoft.com/office/powerpoint/2010/main">
    <mc:Choice Requires="p14">
      <p:transition p14:dur="10" advTm="20722"/>
    </mc:Choice>
    <mc:Fallback xmlns="">
      <p:transition advTm="2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6"/>
                </p:tgtEl>
              </p:cMediaNode>
            </p:audi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384597"/>
            <a:ext cx="9137983" cy="4315655"/>
          </a:xfrm>
          <a:prstGeom prst="rect">
            <a:avLst/>
          </a:prstGeom>
        </p:spPr>
      </p:pic>
      <p:pic>
        <p:nvPicPr>
          <p:cNvPr id="6" name="Immagine 5">
            <a:extLst>
              <a:ext uri="{FF2B5EF4-FFF2-40B4-BE49-F238E27FC236}">
                <a16:creationId xmlns:a16="http://schemas.microsoft.com/office/drawing/2014/main" id="{4D520BB8-5A35-40D2-ABC2-ABF313E6CD61}"/>
              </a:ext>
            </a:extLst>
          </p:cNvPr>
          <p:cNvPicPr>
            <a:picLocks noChangeAspect="1"/>
          </p:cNvPicPr>
          <p:nvPr/>
        </p:nvPicPr>
        <p:blipFill>
          <a:blip r:embed="rId6"/>
          <a:stretch>
            <a:fillRect/>
          </a:stretch>
        </p:blipFill>
        <p:spPr>
          <a:xfrm>
            <a:off x="361796" y="443248"/>
            <a:ext cx="2706712" cy="4170587"/>
          </a:xfrm>
          <a:prstGeom prst="rect">
            <a:avLst/>
          </a:prstGeom>
        </p:spPr>
      </p:pic>
      <p:sp>
        <p:nvSpPr>
          <p:cNvPr id="8" name="CasellaDiTesto 7">
            <a:extLst>
              <a:ext uri="{FF2B5EF4-FFF2-40B4-BE49-F238E27FC236}">
                <a16:creationId xmlns:a16="http://schemas.microsoft.com/office/drawing/2014/main" id="{2E24D361-AE30-4F05-83C2-A8CDF8FA3D72}"/>
              </a:ext>
            </a:extLst>
          </p:cNvPr>
          <p:cNvSpPr txBox="1"/>
          <p:nvPr/>
        </p:nvSpPr>
        <p:spPr>
          <a:xfrm>
            <a:off x="2195764" y="2827422"/>
            <a:ext cx="3092116" cy="369332"/>
          </a:xfrm>
          <a:prstGeom prst="rect">
            <a:avLst/>
          </a:prstGeom>
          <a:solidFill>
            <a:schemeClr val="tx1"/>
          </a:solidFill>
        </p:spPr>
        <p:txBody>
          <a:bodyPr wrap="square" rtlCol="0">
            <a:spAutoFit/>
          </a:bodyPr>
          <a:lstStyle/>
          <a:p>
            <a:r>
              <a:rPr lang="it-IT" b="1" dirty="0">
                <a:solidFill>
                  <a:srgbClr val="FFFF00"/>
                </a:solidFill>
              </a:rPr>
              <a:t>Risonanza Magnetica Negativa</a:t>
            </a:r>
          </a:p>
        </p:txBody>
      </p:sp>
      <p:sp>
        <p:nvSpPr>
          <p:cNvPr id="9" name="CasellaDiTesto 8">
            <a:extLst>
              <a:ext uri="{FF2B5EF4-FFF2-40B4-BE49-F238E27FC236}">
                <a16:creationId xmlns:a16="http://schemas.microsoft.com/office/drawing/2014/main" id="{FCB9E60D-8A18-4183-B72B-C796870A880A}"/>
              </a:ext>
            </a:extLst>
          </p:cNvPr>
          <p:cNvSpPr txBox="1"/>
          <p:nvPr/>
        </p:nvSpPr>
        <p:spPr>
          <a:xfrm>
            <a:off x="3068508" y="1251341"/>
            <a:ext cx="1155031" cy="369332"/>
          </a:xfrm>
          <a:prstGeom prst="rect">
            <a:avLst/>
          </a:prstGeom>
          <a:noFill/>
        </p:spPr>
        <p:txBody>
          <a:bodyPr wrap="square" rtlCol="0">
            <a:spAutoFit/>
          </a:bodyPr>
          <a:lstStyle/>
          <a:p>
            <a:r>
              <a:rPr lang="it-IT" dirty="0"/>
              <a:t>20-7-2018</a:t>
            </a:r>
          </a:p>
        </p:txBody>
      </p:sp>
      <p:sp>
        <p:nvSpPr>
          <p:cNvPr id="12" name="CasellaDiTesto 11">
            <a:extLst>
              <a:ext uri="{FF2B5EF4-FFF2-40B4-BE49-F238E27FC236}">
                <a16:creationId xmlns:a16="http://schemas.microsoft.com/office/drawing/2014/main" id="{39CF7647-9A08-4AD8-B430-7C7D7F944505}"/>
              </a:ext>
            </a:extLst>
          </p:cNvPr>
          <p:cNvSpPr txBox="1"/>
          <p:nvPr/>
        </p:nvSpPr>
        <p:spPr>
          <a:xfrm>
            <a:off x="4324504" y="443248"/>
            <a:ext cx="4457700" cy="923330"/>
          </a:xfrm>
          <a:prstGeom prst="rect">
            <a:avLst/>
          </a:prstGeom>
          <a:solidFill>
            <a:schemeClr val="tx1"/>
          </a:solidFill>
        </p:spPr>
        <p:txBody>
          <a:bodyPr wrap="square" rtlCol="0">
            <a:spAutoFit/>
          </a:bodyPr>
          <a:lstStyle/>
          <a:p>
            <a:r>
              <a:rPr lang="it-IT" b="1" dirty="0">
                <a:solidFill>
                  <a:srgbClr val="FFFF00"/>
                </a:solidFill>
              </a:rPr>
              <a:t>La RM dell’encefalo è stata  effettuata presso l’Ospedale Mayer di Firenze, per escludere famigliarità per </a:t>
            </a:r>
            <a:r>
              <a:rPr lang="it-IT" b="1" dirty="0" err="1">
                <a:solidFill>
                  <a:srgbClr val="FFFF00"/>
                </a:solidFill>
              </a:rPr>
              <a:t>Olingodendroglioma</a:t>
            </a:r>
            <a:r>
              <a:rPr lang="it-IT" b="1" dirty="0">
                <a:solidFill>
                  <a:srgbClr val="FFFF00"/>
                </a:solidFill>
              </a:rPr>
              <a:t> paterno</a:t>
            </a:r>
          </a:p>
        </p:txBody>
      </p:sp>
      <p:pic>
        <p:nvPicPr>
          <p:cNvPr id="15362" name="Picture 2" descr="JMilk | Il software web per le Banche del Latte Umano Donato">
            <a:extLst>
              <a:ext uri="{FF2B5EF4-FFF2-40B4-BE49-F238E27FC236}">
                <a16:creationId xmlns:a16="http://schemas.microsoft.com/office/drawing/2014/main" id="{AC323B7B-B509-47A2-A047-50ABBFA19B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4064" y="3475171"/>
            <a:ext cx="1261255" cy="992054"/>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823D37EA-75FD-46D5-86C5-4DC6A4165653}"/>
              </a:ext>
            </a:extLst>
          </p:cNvPr>
          <p:cNvSpPr txBox="1"/>
          <p:nvPr/>
        </p:nvSpPr>
        <p:spPr>
          <a:xfrm>
            <a:off x="6052732" y="2202422"/>
            <a:ext cx="2767602" cy="369332"/>
          </a:xfrm>
          <a:prstGeom prst="rect">
            <a:avLst/>
          </a:prstGeom>
          <a:solidFill>
            <a:schemeClr val="tx1"/>
          </a:solidFill>
        </p:spPr>
        <p:txBody>
          <a:bodyPr wrap="square" rtlCol="0">
            <a:spAutoFit/>
          </a:bodyPr>
          <a:lstStyle/>
          <a:p>
            <a:r>
              <a:rPr lang="it-IT" b="1" dirty="0">
                <a:solidFill>
                  <a:srgbClr val="FFFF00"/>
                </a:solidFill>
              </a:rPr>
              <a:t>Programmata RM encefalo</a:t>
            </a:r>
          </a:p>
        </p:txBody>
      </p:sp>
      <p:sp>
        <p:nvSpPr>
          <p:cNvPr id="2" name="Rettangolo 1">
            <a:extLst>
              <a:ext uri="{FF2B5EF4-FFF2-40B4-BE49-F238E27FC236}">
                <a16:creationId xmlns:a16="http://schemas.microsoft.com/office/drawing/2014/main" id="{86F0514D-B56F-4C5A-B8C6-2B55BD26DCEB}"/>
              </a:ext>
            </a:extLst>
          </p:cNvPr>
          <p:cNvSpPr/>
          <p:nvPr/>
        </p:nvSpPr>
        <p:spPr>
          <a:xfrm>
            <a:off x="880764" y="1233952"/>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Audio 12">
            <a:hlinkClick r:id="" action="ppaction://media"/>
            <a:extLst>
              <a:ext uri="{FF2B5EF4-FFF2-40B4-BE49-F238E27FC236}">
                <a16:creationId xmlns:a16="http://schemas.microsoft.com/office/drawing/2014/main" id="{BDA18E53-D0A9-44D2-9306-C4B2518A1F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442441917"/>
      </p:ext>
    </p:extLst>
  </p:cSld>
  <p:clrMapOvr>
    <a:masterClrMapping/>
  </p:clrMapOvr>
  <mc:AlternateContent xmlns:mc="http://schemas.openxmlformats.org/markup-compatibility/2006" xmlns:p14="http://schemas.microsoft.com/office/powerpoint/2010/main">
    <mc:Choice Requires="p14">
      <p:transition p14:dur="10" advTm="9855"/>
    </mc:Choice>
    <mc:Fallback xmlns="">
      <p:transition advTm="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24083"/>
            <a:ext cx="9144000" cy="4315655"/>
          </a:xfrm>
          <a:prstGeom prst="rect">
            <a:avLst/>
          </a:prstGeom>
        </p:spPr>
      </p:pic>
      <p:pic>
        <p:nvPicPr>
          <p:cNvPr id="6" name="Immagine 5">
            <a:extLst>
              <a:ext uri="{FF2B5EF4-FFF2-40B4-BE49-F238E27FC236}">
                <a16:creationId xmlns:a16="http://schemas.microsoft.com/office/drawing/2014/main" id="{689D41E9-AC57-437E-B7D6-6FF54DEEA713}"/>
              </a:ext>
            </a:extLst>
          </p:cNvPr>
          <p:cNvPicPr>
            <a:picLocks noChangeAspect="1"/>
          </p:cNvPicPr>
          <p:nvPr/>
        </p:nvPicPr>
        <p:blipFill>
          <a:blip r:embed="rId7"/>
          <a:stretch>
            <a:fillRect/>
          </a:stretch>
        </p:blipFill>
        <p:spPr>
          <a:xfrm>
            <a:off x="230732" y="482716"/>
            <a:ext cx="2608091" cy="4124923"/>
          </a:xfrm>
          <a:prstGeom prst="rect">
            <a:avLst/>
          </a:prstGeom>
        </p:spPr>
      </p:pic>
      <p:sp>
        <p:nvSpPr>
          <p:cNvPr id="9" name="CasellaDiTesto 8">
            <a:extLst>
              <a:ext uri="{FF2B5EF4-FFF2-40B4-BE49-F238E27FC236}">
                <a16:creationId xmlns:a16="http://schemas.microsoft.com/office/drawing/2014/main" id="{2923D3FB-2CF9-422C-8196-B5601FE742A4}"/>
              </a:ext>
            </a:extLst>
          </p:cNvPr>
          <p:cNvSpPr txBox="1"/>
          <p:nvPr/>
        </p:nvSpPr>
        <p:spPr>
          <a:xfrm>
            <a:off x="2790697" y="621062"/>
            <a:ext cx="326466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10-11-2017: </a:t>
            </a:r>
            <a:r>
              <a:rPr kumimoji="0" lang="it-IT" sz="1800" b="1" i="0" u="none" strike="noStrike" kern="1200" cap="none" spc="0" normalizeH="0" baseline="0" noProof="0" dirty="0">
                <a:ln>
                  <a:noFill/>
                </a:ln>
                <a:solidFill>
                  <a:prstClr val="black"/>
                </a:solidFill>
                <a:effectLst/>
                <a:uLnTx/>
                <a:uFillTx/>
                <a:latin typeface="Calibri"/>
                <a:ea typeface="+mn-ea"/>
                <a:cs typeface="+mn-cs"/>
              </a:rPr>
              <a:t>un mese dopo</a:t>
            </a:r>
            <a:r>
              <a:rPr kumimoji="0" lang="it-IT" sz="1800" b="0" i="0" u="none" strike="noStrike" kern="1200" cap="none" spc="0" normalizeH="0" baseline="0" noProof="0" dirty="0">
                <a:ln>
                  <a:noFill/>
                </a:ln>
                <a:solidFill>
                  <a:prstClr val="black"/>
                </a:solidFill>
                <a:effectLst/>
                <a:uLnTx/>
                <a:uFillTx/>
                <a:latin typeface="Calibri"/>
                <a:ea typeface="+mn-ea"/>
                <a:cs typeface="+mn-cs"/>
              </a:rPr>
              <a:t>: visita di controllo neurologica</a:t>
            </a:r>
          </a:p>
        </p:txBody>
      </p:sp>
      <p:sp>
        <p:nvSpPr>
          <p:cNvPr id="2" name="CasellaDiTesto 1">
            <a:extLst>
              <a:ext uri="{FF2B5EF4-FFF2-40B4-BE49-F238E27FC236}">
                <a16:creationId xmlns:a16="http://schemas.microsoft.com/office/drawing/2014/main" id="{FE51738A-7963-4A21-9E5D-5F88F0EAFE6F}"/>
              </a:ext>
            </a:extLst>
          </p:cNvPr>
          <p:cNvSpPr txBox="1"/>
          <p:nvPr/>
        </p:nvSpPr>
        <p:spPr>
          <a:xfrm>
            <a:off x="2570242" y="3068320"/>
            <a:ext cx="5082762" cy="646331"/>
          </a:xfrm>
          <a:prstGeom prst="rect">
            <a:avLst/>
          </a:prstGeom>
          <a:solidFill>
            <a:schemeClr val="tx1"/>
          </a:solidFill>
        </p:spPr>
        <p:txBody>
          <a:bodyPr wrap="square" rtlCol="0">
            <a:spAutoFit/>
          </a:bodyPr>
          <a:lstStyle/>
          <a:p>
            <a:r>
              <a:rPr lang="it-IT" b="1" dirty="0">
                <a:solidFill>
                  <a:srgbClr val="FFFF00"/>
                </a:solidFill>
              </a:rPr>
              <a:t>Niente di nuovo da segnalare: per la cefalea terapia al bisogno con </a:t>
            </a:r>
            <a:r>
              <a:rPr lang="it-IT" b="1" dirty="0" err="1">
                <a:solidFill>
                  <a:srgbClr val="FFFF00"/>
                </a:solidFill>
              </a:rPr>
              <a:t>Nurofen</a:t>
            </a:r>
            <a:r>
              <a:rPr lang="it-IT" b="1" dirty="0">
                <a:solidFill>
                  <a:srgbClr val="FFFF00"/>
                </a:solidFill>
              </a:rPr>
              <a:t>, controllo fra 3 mesi</a:t>
            </a:r>
          </a:p>
        </p:txBody>
      </p:sp>
      <p:graphicFrame>
        <p:nvGraphicFramePr>
          <p:cNvPr id="3" name="Oggetto 2">
            <a:extLst>
              <a:ext uri="{FF2B5EF4-FFF2-40B4-BE49-F238E27FC236}">
                <a16:creationId xmlns:a16="http://schemas.microsoft.com/office/drawing/2014/main" id="{F941C22D-7017-490B-80C8-301746C8CB6E}"/>
              </a:ext>
            </a:extLst>
          </p:cNvPr>
          <p:cNvGraphicFramePr>
            <a:graphicFrameLocks noChangeAspect="1"/>
          </p:cNvGraphicFramePr>
          <p:nvPr>
            <p:extLst>
              <p:ext uri="{D42A27DB-BD31-4B8C-83A1-F6EECF244321}">
                <p14:modId xmlns:p14="http://schemas.microsoft.com/office/powerpoint/2010/main" val="2862241205"/>
              </p:ext>
            </p:extLst>
          </p:nvPr>
        </p:nvGraphicFramePr>
        <p:xfrm>
          <a:off x="6897520" y="462000"/>
          <a:ext cx="2113978" cy="458453"/>
        </p:xfrm>
        <a:graphic>
          <a:graphicData uri="http://schemas.openxmlformats.org/presentationml/2006/ole">
            <mc:AlternateContent xmlns:mc="http://schemas.openxmlformats.org/markup-compatibility/2006">
              <mc:Choice xmlns:v="urn:schemas-microsoft-com:vml" Requires="v">
                <p:oleObj spid="_x0000_s11308" name="Image" r:id="rId8" imgW="3161880" imgH="685440" progId="Photoshop.Image.13">
                  <p:embed/>
                </p:oleObj>
              </mc:Choice>
              <mc:Fallback>
                <p:oleObj name="Image" r:id="rId8" imgW="3161880" imgH="685440" progId="Photoshop.Image.13">
                  <p:embed/>
                  <p:pic>
                    <p:nvPicPr>
                      <p:cNvPr id="10" name="Oggetto 9">
                        <a:extLst>
                          <a:ext uri="{FF2B5EF4-FFF2-40B4-BE49-F238E27FC236}">
                            <a16:creationId xmlns:a16="http://schemas.microsoft.com/office/drawing/2014/main" id="{E644E81A-3C6D-49B0-B747-8D9CBCBA7EE6}"/>
                          </a:ext>
                        </a:extLst>
                      </p:cNvPr>
                      <p:cNvPicPr/>
                      <p:nvPr/>
                    </p:nvPicPr>
                    <p:blipFill>
                      <a:blip r:embed="rId9"/>
                      <a:stretch>
                        <a:fillRect/>
                      </a:stretch>
                    </p:blipFill>
                    <p:spPr>
                      <a:xfrm>
                        <a:off x="6897520" y="462000"/>
                        <a:ext cx="2113978" cy="458453"/>
                      </a:xfrm>
                      <a:prstGeom prst="rect">
                        <a:avLst/>
                      </a:prstGeom>
                    </p:spPr>
                  </p:pic>
                </p:oleObj>
              </mc:Fallback>
            </mc:AlternateContent>
          </a:graphicData>
        </a:graphic>
      </p:graphicFrame>
      <p:sp>
        <p:nvSpPr>
          <p:cNvPr id="7" name="Rettangolo 6">
            <a:extLst>
              <a:ext uri="{FF2B5EF4-FFF2-40B4-BE49-F238E27FC236}">
                <a16:creationId xmlns:a16="http://schemas.microsoft.com/office/drawing/2014/main" id="{185BC368-ECAC-4B9E-98A3-2DB73C91784A}"/>
              </a:ext>
            </a:extLst>
          </p:cNvPr>
          <p:cNvSpPr/>
          <p:nvPr/>
        </p:nvSpPr>
        <p:spPr>
          <a:xfrm>
            <a:off x="531316" y="1000984"/>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Audio 12">
            <a:hlinkClick r:id="" action="ppaction://media"/>
            <a:extLst>
              <a:ext uri="{FF2B5EF4-FFF2-40B4-BE49-F238E27FC236}">
                <a16:creationId xmlns:a16="http://schemas.microsoft.com/office/drawing/2014/main" id="{3409B077-78B2-48E2-83AA-55B66C4569B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448857403"/>
      </p:ext>
    </p:extLst>
  </p:cSld>
  <p:clrMapOvr>
    <a:masterClrMapping/>
  </p:clrMapOvr>
  <mc:AlternateContent xmlns:mc="http://schemas.openxmlformats.org/markup-compatibility/2006" xmlns:p14="http://schemas.microsoft.com/office/powerpoint/2010/main">
    <mc:Choice Requires="p14">
      <p:transition p14:dur="10" advTm="13291"/>
    </mc:Choice>
    <mc:Fallback xmlns="">
      <p:transition advTm="1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13923"/>
            <a:ext cx="9144000" cy="4315655"/>
          </a:xfrm>
          <a:prstGeom prst="rect">
            <a:avLst/>
          </a:prstGeom>
        </p:spPr>
      </p:pic>
      <p:pic>
        <p:nvPicPr>
          <p:cNvPr id="6" name="Immagine 5">
            <a:extLst>
              <a:ext uri="{FF2B5EF4-FFF2-40B4-BE49-F238E27FC236}">
                <a16:creationId xmlns:a16="http://schemas.microsoft.com/office/drawing/2014/main" id="{8B095DFB-190B-4695-97D6-11E53AB4CAD9}"/>
              </a:ext>
            </a:extLst>
          </p:cNvPr>
          <p:cNvPicPr>
            <a:picLocks noChangeAspect="1"/>
          </p:cNvPicPr>
          <p:nvPr/>
        </p:nvPicPr>
        <p:blipFill>
          <a:blip r:embed="rId7"/>
          <a:stretch>
            <a:fillRect/>
          </a:stretch>
        </p:blipFill>
        <p:spPr>
          <a:xfrm>
            <a:off x="289285" y="460188"/>
            <a:ext cx="2736345" cy="4159624"/>
          </a:xfrm>
          <a:prstGeom prst="rect">
            <a:avLst/>
          </a:prstGeom>
        </p:spPr>
      </p:pic>
      <p:sp>
        <p:nvSpPr>
          <p:cNvPr id="8" name="CasellaDiTesto 7">
            <a:extLst>
              <a:ext uri="{FF2B5EF4-FFF2-40B4-BE49-F238E27FC236}">
                <a16:creationId xmlns:a16="http://schemas.microsoft.com/office/drawing/2014/main" id="{B5123943-7D76-49D8-A793-0BA5BDF9044C}"/>
              </a:ext>
            </a:extLst>
          </p:cNvPr>
          <p:cNvSpPr txBox="1"/>
          <p:nvPr/>
        </p:nvSpPr>
        <p:spPr>
          <a:xfrm>
            <a:off x="3230479" y="1034713"/>
            <a:ext cx="5853364" cy="1200329"/>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00"/>
                </a:solidFill>
                <a:effectLst/>
                <a:uLnTx/>
                <a:uFillTx/>
                <a:latin typeface="Calibri"/>
                <a:ea typeface="+mn-ea"/>
                <a:cs typeface="+mn-cs"/>
              </a:rPr>
              <a:t>Da circa 1 anno, risvegli notturni, lamenta cefalea al vertice, probabilmente fotofobia, poi vomito, …durata circa 1 ora          1 v al mese</a:t>
            </a:r>
          </a:p>
          <a:p>
            <a:pPr marL="0" marR="0" lvl="0" indent="0" algn="l" defTabSz="457200" rtl="0" eaLnBrk="1" fontAlgn="auto" latinLnBrk="0" hangingPunct="1">
              <a:lnSpc>
                <a:spcPct val="100000"/>
              </a:lnSpc>
              <a:spcBef>
                <a:spcPts val="0"/>
              </a:spcBef>
              <a:spcAft>
                <a:spcPts val="0"/>
              </a:spcAft>
              <a:buClrTx/>
              <a:buSzTx/>
              <a:buFontTx/>
              <a:buNone/>
              <a:tabLst/>
              <a:defRPr/>
            </a:pPr>
            <a:r>
              <a:rPr lang="it-IT" b="1" dirty="0">
                <a:solidFill>
                  <a:srgbClr val="FFFF00"/>
                </a:solidFill>
                <a:latin typeface="Calibri"/>
              </a:rPr>
              <a:t>Terapia cortisonica per tosse</a:t>
            </a:r>
            <a:endParaRPr kumimoji="0" lang="it-IT" sz="1800" b="1" i="0" u="none" strike="noStrike" kern="1200" cap="none" spc="0" normalizeH="0" baseline="0" noProof="0" dirty="0">
              <a:ln>
                <a:noFill/>
              </a:ln>
              <a:solidFill>
                <a:srgbClr val="FFFF00"/>
              </a:solidFill>
              <a:effectLst/>
              <a:uLnTx/>
              <a:uFillTx/>
              <a:latin typeface="Calibri"/>
              <a:ea typeface="+mn-ea"/>
              <a:cs typeface="+mn-cs"/>
            </a:endParaRPr>
          </a:p>
        </p:txBody>
      </p:sp>
      <p:sp>
        <p:nvSpPr>
          <p:cNvPr id="9" name="CasellaDiTesto 8">
            <a:extLst>
              <a:ext uri="{FF2B5EF4-FFF2-40B4-BE49-F238E27FC236}">
                <a16:creationId xmlns:a16="http://schemas.microsoft.com/office/drawing/2014/main" id="{A34A7DD4-360D-4C58-9F86-DDC8207A331B}"/>
              </a:ext>
            </a:extLst>
          </p:cNvPr>
          <p:cNvSpPr txBox="1"/>
          <p:nvPr/>
        </p:nvSpPr>
        <p:spPr>
          <a:xfrm>
            <a:off x="3086100" y="603535"/>
            <a:ext cx="261461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15-3-2018  4 mesi dopo</a:t>
            </a:r>
          </a:p>
        </p:txBody>
      </p:sp>
      <p:pic>
        <p:nvPicPr>
          <p:cNvPr id="3" name="Picture 12" descr="image006">
            <a:hlinkClick r:id="rId8"/>
            <a:extLst>
              <a:ext uri="{FF2B5EF4-FFF2-40B4-BE49-F238E27FC236}">
                <a16:creationId xmlns:a16="http://schemas.microsoft.com/office/drawing/2014/main" id="{9AB95212-0466-4640-915C-3823D2449D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3118" y="272713"/>
            <a:ext cx="720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772ACB06-FF2F-4484-9331-253B7C6F0439}"/>
              </a:ext>
            </a:extLst>
          </p:cNvPr>
          <p:cNvSpPr/>
          <p:nvPr/>
        </p:nvSpPr>
        <p:spPr>
          <a:xfrm>
            <a:off x="604444" y="914533"/>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17" name="Gruppo 16">
            <a:extLst>
              <a:ext uri="{FF2B5EF4-FFF2-40B4-BE49-F238E27FC236}">
                <a16:creationId xmlns:a16="http://schemas.microsoft.com/office/drawing/2014/main" id="{0D7CEBDF-13A8-4AF7-B437-56CAF35465EB}"/>
              </a:ext>
            </a:extLst>
          </p:cNvPr>
          <p:cNvGrpSpPr/>
          <p:nvPr/>
        </p:nvGrpSpPr>
        <p:grpSpPr>
          <a:xfrm>
            <a:off x="289285" y="1726467"/>
            <a:ext cx="8575300" cy="1304476"/>
            <a:chOff x="289285" y="1726467"/>
            <a:chExt cx="8575300" cy="1304476"/>
          </a:xfrm>
        </p:grpSpPr>
        <p:cxnSp>
          <p:nvCxnSpPr>
            <p:cNvPr id="11" name="Connettore diritto 10">
              <a:extLst>
                <a:ext uri="{FF2B5EF4-FFF2-40B4-BE49-F238E27FC236}">
                  <a16:creationId xmlns:a16="http://schemas.microsoft.com/office/drawing/2014/main" id="{431E8904-66B1-44E3-AB42-DA045A1FA70C}"/>
                </a:ext>
              </a:extLst>
            </p:cNvPr>
            <p:cNvCxnSpPr/>
            <p:nvPr/>
          </p:nvCxnSpPr>
          <p:spPr>
            <a:xfrm>
              <a:off x="289285" y="1727200"/>
              <a:ext cx="222680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B7DF2A39-FBE4-4D04-A9BE-82866541DBB5}"/>
                </a:ext>
              </a:extLst>
            </p:cNvPr>
            <p:cNvSpPr txBox="1"/>
            <p:nvPr/>
          </p:nvSpPr>
          <p:spPr>
            <a:xfrm>
              <a:off x="3230479" y="2384612"/>
              <a:ext cx="5634106" cy="646331"/>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00"/>
                  </a:solidFill>
                  <a:effectLst/>
                  <a:uLnTx/>
                  <a:uFillTx/>
                  <a:latin typeface="Calibri"/>
                  <a:ea typeface="+mn-ea"/>
                  <a:cs typeface="+mn-cs"/>
                </a:rPr>
                <a:t>Non Equivalenti Emicranici (</a:t>
              </a:r>
              <a:r>
                <a:rPr kumimoji="0" lang="it-IT" sz="1800" b="1" i="0" u="none" strike="noStrike" kern="1200" cap="none" spc="0" normalizeH="0" baseline="0" noProof="0" dirty="0">
                  <a:ln>
                    <a:noFill/>
                  </a:ln>
                  <a:solidFill>
                    <a:srgbClr val="FF0000"/>
                  </a:solidFill>
                  <a:effectLst/>
                  <a:uLnTx/>
                  <a:uFillTx/>
                  <a:latin typeface="Calibri"/>
                  <a:ea typeface="+mn-ea"/>
                  <a:cs typeface="+mn-cs"/>
                </a:rPr>
                <a:t>si rileva però</a:t>
              </a:r>
              <a:r>
                <a:rPr kumimoji="0" lang="it-IT" sz="1800" b="1" i="0" u="none" strike="noStrike" kern="1200" cap="none" spc="0" normalizeH="0" baseline="0" noProof="0" dirty="0">
                  <a:ln>
                    <a:noFill/>
                  </a:ln>
                  <a:solidFill>
                    <a:srgbClr val="FFFF00"/>
                  </a:solidFill>
                  <a:effectLst/>
                  <a:uLnTx/>
                  <a:uFillTx/>
                  <a:latin typeface="Calibri"/>
                  <a:ea typeface="+mn-ea"/>
                  <a:cs typeface="+mn-cs"/>
                </a:rPr>
                <a:t>: rari dolori arti inferiori nell’ultimo periodo)</a:t>
              </a:r>
            </a:p>
          </p:txBody>
        </p:sp>
        <p:cxnSp>
          <p:nvCxnSpPr>
            <p:cNvPr id="14" name="Connettore diritto 13">
              <a:extLst>
                <a:ext uri="{FF2B5EF4-FFF2-40B4-BE49-F238E27FC236}">
                  <a16:creationId xmlns:a16="http://schemas.microsoft.com/office/drawing/2014/main" id="{C8003166-9350-4DA6-AE86-D194B66BA3FF}"/>
                </a:ext>
              </a:extLst>
            </p:cNvPr>
            <p:cNvCxnSpPr>
              <a:cxnSpLocks/>
            </p:cNvCxnSpPr>
            <p:nvPr/>
          </p:nvCxnSpPr>
          <p:spPr>
            <a:xfrm>
              <a:off x="2516094" y="1726467"/>
              <a:ext cx="714385" cy="65814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4" name="Gruppo 23">
            <a:extLst>
              <a:ext uri="{FF2B5EF4-FFF2-40B4-BE49-F238E27FC236}">
                <a16:creationId xmlns:a16="http://schemas.microsoft.com/office/drawing/2014/main" id="{EE7F2406-C6FF-4F3F-9B29-319DC72DD20A}"/>
              </a:ext>
            </a:extLst>
          </p:cNvPr>
          <p:cNvGrpSpPr/>
          <p:nvPr/>
        </p:nvGrpSpPr>
        <p:grpSpPr>
          <a:xfrm>
            <a:off x="289285" y="3208783"/>
            <a:ext cx="8794557" cy="923330"/>
            <a:chOff x="289285" y="3208783"/>
            <a:chExt cx="8794557" cy="923330"/>
          </a:xfrm>
        </p:grpSpPr>
        <p:sp>
          <p:nvSpPr>
            <p:cNvPr id="10" name="CasellaDiTesto 9">
              <a:extLst>
                <a:ext uri="{FF2B5EF4-FFF2-40B4-BE49-F238E27FC236}">
                  <a16:creationId xmlns:a16="http://schemas.microsoft.com/office/drawing/2014/main" id="{5D03D3C5-D044-4B42-8DEA-22516233A9FA}"/>
                </a:ext>
              </a:extLst>
            </p:cNvPr>
            <p:cNvSpPr txBox="1"/>
            <p:nvPr/>
          </p:nvSpPr>
          <p:spPr>
            <a:xfrm>
              <a:off x="3025630" y="3208783"/>
              <a:ext cx="6058212" cy="923330"/>
            </a:xfrm>
            <a:prstGeom prst="rect">
              <a:avLst/>
            </a:prstGeom>
            <a:solidFill>
              <a:schemeClr val="tx1"/>
            </a:solidFill>
            <a:ln>
              <a:solidFill>
                <a:srgbClr val="00B0F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00"/>
                  </a:solidFill>
                  <a:effectLst/>
                  <a:uLnTx/>
                  <a:uFillTx/>
                  <a:latin typeface="Calibri"/>
                  <a:ea typeface="+mn-ea"/>
                  <a:cs typeface="+mn-cs"/>
                </a:rPr>
                <a:t>Cefalea di tipologia non precisata: «in corso</a:t>
              </a:r>
              <a:r>
                <a:rPr kumimoji="0" lang="it-IT" sz="1800" b="1" i="0" u="none" strike="noStrike" kern="1200" cap="none" spc="0" normalizeH="0" noProof="0" dirty="0">
                  <a:ln>
                    <a:noFill/>
                  </a:ln>
                  <a:solidFill>
                    <a:srgbClr val="FFFF00"/>
                  </a:solidFill>
                  <a:effectLst/>
                  <a:uLnTx/>
                  <a:uFillTx/>
                  <a:latin typeface="Calibri"/>
                  <a:ea typeface="+mn-ea"/>
                  <a:cs typeface="+mn-cs"/>
                </a:rPr>
                <a:t> di inquadramento diagnostico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00"/>
                  </a:solidFill>
                  <a:effectLst/>
                  <a:uLnTx/>
                  <a:uFillTx/>
                  <a:latin typeface="Calibri"/>
                  <a:ea typeface="+mn-ea"/>
                  <a:cs typeface="+mn-cs"/>
                </a:rPr>
                <a:t> programmato ricovero</a:t>
              </a:r>
            </a:p>
          </p:txBody>
        </p:sp>
        <p:cxnSp>
          <p:nvCxnSpPr>
            <p:cNvPr id="19" name="Connettore diritto 18">
              <a:extLst>
                <a:ext uri="{FF2B5EF4-FFF2-40B4-BE49-F238E27FC236}">
                  <a16:creationId xmlns:a16="http://schemas.microsoft.com/office/drawing/2014/main" id="{BC0FE56D-E044-4464-A381-A47ACEEF30EE}"/>
                </a:ext>
              </a:extLst>
            </p:cNvPr>
            <p:cNvCxnSpPr>
              <a:cxnSpLocks/>
            </p:cNvCxnSpPr>
            <p:nvPr/>
          </p:nvCxnSpPr>
          <p:spPr>
            <a:xfrm>
              <a:off x="289285" y="3484281"/>
              <a:ext cx="2736345" cy="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28" name="Audio 27">
            <a:hlinkClick r:id="" action="ppaction://media"/>
            <a:extLst>
              <a:ext uri="{FF2B5EF4-FFF2-40B4-BE49-F238E27FC236}">
                <a16:creationId xmlns:a16="http://schemas.microsoft.com/office/drawing/2014/main" id="{DB57EFE9-4BC8-4F13-A9EA-50553D312A4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654952058"/>
      </p:ext>
    </p:extLst>
  </p:cSld>
  <p:clrMapOvr>
    <a:masterClrMapping/>
  </p:clrMapOvr>
  <mc:AlternateContent xmlns:mc="http://schemas.openxmlformats.org/markup-compatibility/2006" xmlns:p14="http://schemas.microsoft.com/office/powerpoint/2010/main">
    <mc:Choice Requires="p14">
      <p:transition p14:dur="10" advTm="62726"/>
    </mc:Choice>
    <mc:Fallback xmlns="">
      <p:transition advTm="6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6" name="Immagine 5">
            <a:extLst>
              <a:ext uri="{FF2B5EF4-FFF2-40B4-BE49-F238E27FC236}">
                <a16:creationId xmlns:a16="http://schemas.microsoft.com/office/drawing/2014/main" id="{DC18946A-0103-4AD0-9681-4EC70ECF6FCB}"/>
              </a:ext>
            </a:extLst>
          </p:cNvPr>
          <p:cNvPicPr>
            <a:picLocks noChangeAspect="1"/>
          </p:cNvPicPr>
          <p:nvPr/>
        </p:nvPicPr>
        <p:blipFill>
          <a:blip r:embed="rId5" cstate="print"/>
          <a:stretch>
            <a:fillRect/>
          </a:stretch>
        </p:blipFill>
        <p:spPr>
          <a:xfrm>
            <a:off x="0" y="413923"/>
            <a:ext cx="9144000" cy="4315655"/>
          </a:xfrm>
          <a:prstGeom prst="rect">
            <a:avLst/>
          </a:prstGeom>
        </p:spPr>
      </p:pic>
      <p:sp>
        <p:nvSpPr>
          <p:cNvPr id="3" name="CasellaDiTesto 2">
            <a:extLst>
              <a:ext uri="{FF2B5EF4-FFF2-40B4-BE49-F238E27FC236}">
                <a16:creationId xmlns:a16="http://schemas.microsoft.com/office/drawing/2014/main" id="{1E76B772-A0CA-406C-9074-C1C4E75AE204}"/>
              </a:ext>
            </a:extLst>
          </p:cNvPr>
          <p:cNvSpPr txBox="1"/>
          <p:nvPr/>
        </p:nvSpPr>
        <p:spPr>
          <a:xfrm>
            <a:off x="310028" y="1469892"/>
            <a:ext cx="4261973" cy="1200329"/>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rPr>
              <a:t>Il sonno era particolarmente disturbato, con respiro russante, incubi, </a:t>
            </a:r>
            <a:r>
              <a:rPr kumimoji="0" lang="it-IT" sz="1800" b="1" i="0" u="none" strike="noStrike" kern="0" cap="none" spc="0" normalizeH="0" baseline="0" noProof="0" dirty="0" err="1">
                <a:ln>
                  <a:noFill/>
                </a:ln>
                <a:solidFill>
                  <a:srgbClr val="FFFF00"/>
                </a:solidFill>
                <a:effectLst/>
                <a:uLnTx/>
                <a:uFillTx/>
              </a:rPr>
              <a:t>pavor</a:t>
            </a:r>
            <a:r>
              <a:rPr kumimoji="0" lang="it-IT" sz="1800" b="1" i="0" u="none" strike="noStrike" kern="0" cap="none" spc="0" normalizeH="0" baseline="0" noProof="0" dirty="0">
                <a:ln>
                  <a:noFill/>
                </a:ln>
                <a:solidFill>
                  <a:srgbClr val="FFFF00"/>
                </a:solidFill>
                <a:effectLst/>
                <a:uLnTx/>
                <a:uFillTx/>
              </a:rPr>
              <a:t> </a:t>
            </a:r>
            <a:r>
              <a:rPr kumimoji="0" lang="it-IT" sz="1800" b="1" i="0" u="none" strike="noStrike" kern="0" cap="none" spc="0" normalizeH="0" baseline="0" noProof="0" dirty="0" err="1">
                <a:ln>
                  <a:noFill/>
                </a:ln>
                <a:solidFill>
                  <a:srgbClr val="FFFF00"/>
                </a:solidFill>
                <a:effectLst/>
                <a:uLnTx/>
                <a:uFillTx/>
              </a:rPr>
              <a:t>nocturnus</a:t>
            </a:r>
            <a:r>
              <a:rPr kumimoji="0" lang="it-IT" sz="1800" b="1" i="0" u="none" strike="noStrike" kern="0" cap="none" spc="0" normalizeH="0" baseline="0" noProof="0" dirty="0">
                <a:ln>
                  <a:noFill/>
                </a:ln>
                <a:solidFill>
                  <a:srgbClr val="FFFF00"/>
                </a:solidFill>
                <a:effectLst/>
                <a:uLnTx/>
                <a:uFillTx/>
              </a:rPr>
              <a:t> , enuresi, il che portava ogni notte alla ricerca del lettone. </a:t>
            </a:r>
          </a:p>
        </p:txBody>
      </p:sp>
      <p:sp>
        <p:nvSpPr>
          <p:cNvPr id="5" name="CasellaDiTesto 4">
            <a:extLst>
              <a:ext uri="{FF2B5EF4-FFF2-40B4-BE49-F238E27FC236}">
                <a16:creationId xmlns:a16="http://schemas.microsoft.com/office/drawing/2014/main" id="{2F54C064-F85B-4BA0-A53B-E5683606B534}"/>
              </a:ext>
            </a:extLst>
          </p:cNvPr>
          <p:cNvSpPr txBox="1"/>
          <p:nvPr/>
        </p:nvSpPr>
        <p:spPr>
          <a:xfrm>
            <a:off x="5063614" y="2440183"/>
            <a:ext cx="3280286" cy="923330"/>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b="1" kern="0" dirty="0">
                <a:solidFill>
                  <a:srgbClr val="FFFF00"/>
                </a:solidFill>
              </a:rPr>
              <a:t>Ma n</a:t>
            </a:r>
            <a:r>
              <a:rPr kumimoji="0" lang="it-IT" sz="1800" b="1" i="0" u="none" strike="noStrike" kern="0" cap="none" spc="0" normalizeH="0" baseline="0" noProof="0" dirty="0">
                <a:ln>
                  <a:noFill/>
                </a:ln>
                <a:solidFill>
                  <a:srgbClr val="FFFF00"/>
                </a:solidFill>
                <a:effectLst/>
                <a:uLnTx/>
                <a:uFillTx/>
              </a:rPr>
              <a:t>on venivano riferite apnee: forse per questo non è stata effettuata la Polisonnografia. </a:t>
            </a:r>
          </a:p>
        </p:txBody>
      </p:sp>
      <p:pic>
        <p:nvPicPr>
          <p:cNvPr id="10" name="Audio 9">
            <a:hlinkClick r:id="" action="ppaction://media"/>
            <a:extLst>
              <a:ext uri="{FF2B5EF4-FFF2-40B4-BE49-F238E27FC236}">
                <a16:creationId xmlns:a16="http://schemas.microsoft.com/office/drawing/2014/main" id="{DA4BB7AC-1615-4E8B-8C08-0BFBBB3732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364463201"/>
      </p:ext>
    </p:extLst>
  </p:cSld>
  <p:clrMapOvr>
    <a:masterClrMapping/>
  </p:clrMapOvr>
  <mc:AlternateContent xmlns:mc="http://schemas.openxmlformats.org/markup-compatibility/2006" xmlns:p14="http://schemas.microsoft.com/office/powerpoint/2010/main">
    <mc:Choice Requires="p14">
      <p:transition p14:dur="10" advTm="21627"/>
    </mc:Choice>
    <mc:Fallback xmlns="">
      <p:transition advTm="2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44" y="-17360"/>
            <a:ext cx="9144000" cy="5143500"/>
          </a:xfrm>
          <a:prstGeom prst="rect">
            <a:avLst/>
          </a:prstGeom>
          <a:solidFill>
            <a:schemeClr val="tx1"/>
          </a:solidFill>
        </p:spPr>
      </p:pic>
      <p:sp>
        <p:nvSpPr>
          <p:cNvPr id="15" name="Rettangolo 14">
            <a:extLst>
              <a:ext uri="{FF2B5EF4-FFF2-40B4-BE49-F238E27FC236}">
                <a16:creationId xmlns:a16="http://schemas.microsoft.com/office/drawing/2014/main" id="{D37D221D-738F-43EC-BBDA-D661CBEB41E1}"/>
              </a:ext>
            </a:extLst>
          </p:cNvPr>
          <p:cNvSpPr/>
          <p:nvPr/>
        </p:nvSpPr>
        <p:spPr>
          <a:xfrm>
            <a:off x="0" y="450405"/>
            <a:ext cx="9144000" cy="4292528"/>
          </a:xfrm>
          <a:prstGeom prst="rect">
            <a:avLst/>
          </a:prstGeom>
          <a:gradFill>
            <a:gsLst>
              <a:gs pos="0">
                <a:schemeClr val="tx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D4E48C5F-8F20-4B04-AA6C-F03759F97514}"/>
              </a:ext>
            </a:extLst>
          </p:cNvPr>
          <p:cNvPicPr>
            <a:picLocks noChangeAspect="1"/>
          </p:cNvPicPr>
          <p:nvPr/>
        </p:nvPicPr>
        <p:blipFill>
          <a:blip r:embed="rId6" cstate="print"/>
          <a:stretch>
            <a:fillRect/>
          </a:stretch>
        </p:blipFill>
        <p:spPr>
          <a:xfrm>
            <a:off x="6711412" y="902825"/>
            <a:ext cx="1800767" cy="2031294"/>
          </a:xfrm>
          <a:prstGeom prst="rect">
            <a:avLst/>
          </a:prstGeom>
        </p:spPr>
      </p:pic>
      <p:grpSp>
        <p:nvGrpSpPr>
          <p:cNvPr id="3" name="Gruppo 2">
            <a:extLst>
              <a:ext uri="{FF2B5EF4-FFF2-40B4-BE49-F238E27FC236}">
                <a16:creationId xmlns:a16="http://schemas.microsoft.com/office/drawing/2014/main" id="{8E376D7F-C1ED-4857-827C-5446E885A618}"/>
              </a:ext>
            </a:extLst>
          </p:cNvPr>
          <p:cNvGrpSpPr/>
          <p:nvPr/>
        </p:nvGrpSpPr>
        <p:grpSpPr>
          <a:xfrm>
            <a:off x="447397" y="1252662"/>
            <a:ext cx="5696525" cy="2789166"/>
            <a:chOff x="447397" y="1252662"/>
            <a:chExt cx="5696525" cy="2789166"/>
          </a:xfrm>
        </p:grpSpPr>
        <p:pic>
          <p:nvPicPr>
            <p:cNvPr id="11" name="Picture 4">
              <a:extLst>
                <a:ext uri="{FF2B5EF4-FFF2-40B4-BE49-F238E27FC236}">
                  <a16:creationId xmlns:a16="http://schemas.microsoft.com/office/drawing/2014/main" id="{30195B44-7A5F-4F94-BF89-7145B87223A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397" y="1252662"/>
              <a:ext cx="1892300" cy="1483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a:extLst>
                <a:ext uri="{FF2B5EF4-FFF2-40B4-BE49-F238E27FC236}">
                  <a16:creationId xmlns:a16="http://schemas.microsoft.com/office/drawing/2014/main" id="{BDC0ECFC-3A03-4F32-AF75-D21ABFE02609}"/>
                </a:ext>
              </a:extLst>
            </p:cNvPr>
            <p:cNvSpPr txBox="1"/>
            <p:nvPr/>
          </p:nvSpPr>
          <p:spPr>
            <a:xfrm>
              <a:off x="1371810" y="3118498"/>
              <a:ext cx="4772112" cy="923330"/>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rPr>
                <a:t>Il Dr Giancarlo de </a:t>
              </a:r>
              <a:r>
                <a:rPr kumimoji="0" lang="it-IT" sz="1800" b="1" i="0" u="none" strike="noStrike" kern="0" cap="none" spc="0" normalizeH="0" baseline="0" noProof="0" dirty="0" err="1">
                  <a:ln>
                    <a:noFill/>
                  </a:ln>
                  <a:solidFill>
                    <a:srgbClr val="FFFF00"/>
                  </a:solidFill>
                  <a:effectLst/>
                  <a:uLnTx/>
                  <a:uFillTx/>
                </a:rPr>
                <a:t>Vincentiis</a:t>
              </a:r>
              <a:r>
                <a:rPr kumimoji="0" lang="it-IT" sz="1800" b="1" i="0" u="none" strike="noStrike" kern="0" cap="none" spc="0" normalizeH="0" baseline="0" noProof="0" dirty="0">
                  <a:ln>
                    <a:noFill/>
                  </a:ln>
                  <a:solidFill>
                    <a:srgbClr val="FFFF00"/>
                  </a:solidFill>
                  <a:effectLst/>
                  <a:uLnTx/>
                  <a:uFillTx/>
                </a:rPr>
                <a:t>, al quale la famiglia si era rivolta</a:t>
              </a:r>
              <a:r>
                <a:rPr lang="it-IT" b="1" kern="0" dirty="0">
                  <a:solidFill>
                    <a:srgbClr val="FFFF00"/>
                  </a:solidFill>
                </a:rPr>
                <a:t> </a:t>
              </a:r>
              <a:r>
                <a:rPr kumimoji="0" lang="it-IT" sz="1800" b="1" i="0" u="none" strike="noStrike" kern="0" cap="none" spc="0" normalizeH="0" baseline="0" noProof="0" dirty="0">
                  <a:ln>
                    <a:noFill/>
                  </a:ln>
                  <a:solidFill>
                    <a:srgbClr val="FFFF00"/>
                  </a:solidFill>
                  <a:effectLst/>
                  <a:uLnTx/>
                  <a:uFillTx/>
                </a:rPr>
                <a:t>per il consulto ORL, consigliava però una consulenza odontoiatrica/ortodontica</a:t>
              </a:r>
            </a:p>
          </p:txBody>
        </p:sp>
      </p:grpSp>
      <p:sp>
        <p:nvSpPr>
          <p:cNvPr id="2" name="CasellaDiTesto 1">
            <a:extLst>
              <a:ext uri="{FF2B5EF4-FFF2-40B4-BE49-F238E27FC236}">
                <a16:creationId xmlns:a16="http://schemas.microsoft.com/office/drawing/2014/main" id="{11AD6FAD-94E3-4A5E-A79A-EC8BE3E83194}"/>
              </a:ext>
            </a:extLst>
          </p:cNvPr>
          <p:cNvSpPr txBox="1"/>
          <p:nvPr/>
        </p:nvSpPr>
        <p:spPr>
          <a:xfrm>
            <a:off x="6854649" y="3152146"/>
            <a:ext cx="13956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00"/>
                </a:solidFill>
                <a:effectLst/>
                <a:uLnTx/>
                <a:uFillTx/>
                <a:latin typeface="Calibri"/>
                <a:ea typeface="+mn-ea"/>
                <a:cs typeface="+mn-cs"/>
              </a:rPr>
              <a:t>Case Report </a:t>
            </a:r>
          </a:p>
        </p:txBody>
      </p:sp>
      <p:pic>
        <p:nvPicPr>
          <p:cNvPr id="5" name="Picture 12" descr="image006">
            <a:hlinkClick r:id="rId8"/>
            <a:extLst>
              <a:ext uri="{FF2B5EF4-FFF2-40B4-BE49-F238E27FC236}">
                <a16:creationId xmlns:a16="http://schemas.microsoft.com/office/drawing/2014/main" id="{A42CD397-4D98-4A9E-8356-A711F23423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6553" y="1219787"/>
            <a:ext cx="720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BF560932-E2BA-476C-991F-EA5F42D0AD6C}"/>
              </a:ext>
            </a:extLst>
          </p:cNvPr>
          <p:cNvSpPr txBox="1"/>
          <p:nvPr/>
        </p:nvSpPr>
        <p:spPr>
          <a:xfrm>
            <a:off x="3695893" y="590490"/>
            <a:ext cx="2551247" cy="1754326"/>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rPr>
              <a:t>Nel tentativo di trovare una possibile causa della </a:t>
            </a:r>
            <a:r>
              <a:rPr kumimoji="0" lang="it-IT" sz="1800" b="1" i="0" u="none" strike="noStrike" kern="0" cap="none" spc="0" normalizeH="0" baseline="0" noProof="0" dirty="0">
                <a:ln>
                  <a:noFill/>
                </a:ln>
                <a:solidFill>
                  <a:srgbClr val="00B050"/>
                </a:solidFill>
                <a:effectLst/>
                <a:uLnTx/>
                <a:uFillTx/>
              </a:rPr>
              <a:t>cefalea </a:t>
            </a:r>
            <a:r>
              <a:rPr kumimoji="0" lang="it-IT" sz="1800" b="1" i="0" u="none" strike="noStrike" kern="0" cap="none" spc="0" normalizeH="0" baseline="0" noProof="0" dirty="0">
                <a:ln>
                  <a:noFill/>
                </a:ln>
                <a:solidFill>
                  <a:srgbClr val="FFFF00"/>
                </a:solidFill>
                <a:effectLst/>
                <a:uLnTx/>
                <a:uFillTx/>
              </a:rPr>
              <a:t>è stata effettuata anche visita otorinolaringoiatrica, ma con esito negativo.</a:t>
            </a:r>
          </a:p>
        </p:txBody>
      </p:sp>
      <p:pic>
        <p:nvPicPr>
          <p:cNvPr id="14" name="Audio 13">
            <a:hlinkClick r:id="" action="ppaction://media"/>
            <a:extLst>
              <a:ext uri="{FF2B5EF4-FFF2-40B4-BE49-F238E27FC236}">
                <a16:creationId xmlns:a16="http://schemas.microsoft.com/office/drawing/2014/main" id="{A3B6180F-1E6E-4495-B210-45232F80029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068182123"/>
      </p:ext>
    </p:extLst>
  </p:cSld>
  <p:clrMapOvr>
    <a:masterClrMapping/>
  </p:clrMapOvr>
  <mc:AlternateContent xmlns:mc="http://schemas.openxmlformats.org/markup-compatibility/2006" xmlns:p14="http://schemas.microsoft.com/office/powerpoint/2010/main">
    <mc:Choice Requires="p14">
      <p:transition p14:dur="10" advTm="33562"/>
    </mc:Choice>
    <mc:Fallback xmlns="">
      <p:transition advTm="33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sp>
        <p:nvSpPr>
          <p:cNvPr id="12" name="Rettangolo 11">
            <a:extLst>
              <a:ext uri="{FF2B5EF4-FFF2-40B4-BE49-F238E27FC236}">
                <a16:creationId xmlns:a16="http://schemas.microsoft.com/office/drawing/2014/main" id="{9132C782-7240-4A96-AB83-3431EAFCB23E}"/>
              </a:ext>
            </a:extLst>
          </p:cNvPr>
          <p:cNvSpPr/>
          <p:nvPr/>
        </p:nvSpPr>
        <p:spPr>
          <a:xfrm>
            <a:off x="0" y="450405"/>
            <a:ext cx="9144000" cy="4292528"/>
          </a:xfrm>
          <a:prstGeom prst="rect">
            <a:avLst/>
          </a:prstGeom>
          <a:gradFill>
            <a:gsLst>
              <a:gs pos="0">
                <a:schemeClr val="tx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6" name="Oggetto 5">
            <a:extLst>
              <a:ext uri="{FF2B5EF4-FFF2-40B4-BE49-F238E27FC236}">
                <a16:creationId xmlns:a16="http://schemas.microsoft.com/office/drawing/2014/main" id="{26438A1B-687E-44E5-96A1-7F859BD76858}"/>
              </a:ext>
            </a:extLst>
          </p:cNvPr>
          <p:cNvGraphicFramePr>
            <a:graphicFrameLocks noChangeAspect="1"/>
          </p:cNvGraphicFramePr>
          <p:nvPr>
            <p:extLst>
              <p:ext uri="{D42A27DB-BD31-4B8C-83A1-F6EECF244321}">
                <p14:modId xmlns:p14="http://schemas.microsoft.com/office/powerpoint/2010/main" val="2993102726"/>
              </p:ext>
            </p:extLst>
          </p:nvPr>
        </p:nvGraphicFramePr>
        <p:xfrm>
          <a:off x="303967" y="774296"/>
          <a:ext cx="1845164" cy="2288351"/>
        </p:xfrm>
        <a:graphic>
          <a:graphicData uri="http://schemas.openxmlformats.org/presentationml/2006/ole">
            <mc:AlternateContent xmlns:mc="http://schemas.openxmlformats.org/markup-compatibility/2006">
              <mc:Choice xmlns:v="urn:schemas-microsoft-com:vml" Requires="v">
                <p:oleObj spid="_x0000_s5242" name="Image" r:id="rId6" imgW="4047619" imgH="5828571" progId="">
                  <p:embed/>
                </p:oleObj>
              </mc:Choice>
              <mc:Fallback>
                <p:oleObj name="Image" r:id="rId6" imgW="4047619" imgH="5828571" progId="">
                  <p:embed/>
                  <p:pic>
                    <p:nvPicPr>
                      <p:cNvPr id="6" name="Oggetto 5">
                        <a:extLst>
                          <a:ext uri="{FF2B5EF4-FFF2-40B4-BE49-F238E27FC236}">
                            <a16:creationId xmlns:a16="http://schemas.microsoft.com/office/drawing/2014/main" id="{26438A1B-687E-44E5-96A1-7F859BD768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967" y="774296"/>
                        <a:ext cx="1845164" cy="2288351"/>
                      </a:xfrm>
                      <a:prstGeom prst="rect">
                        <a:avLst/>
                      </a:prstGeom>
                      <a:noFill/>
                    </p:spPr>
                  </p:pic>
                </p:oleObj>
              </mc:Fallback>
            </mc:AlternateContent>
          </a:graphicData>
        </a:graphic>
      </p:graphicFrame>
      <p:graphicFrame>
        <p:nvGraphicFramePr>
          <p:cNvPr id="5" name="Oggetto 4">
            <a:extLst>
              <a:ext uri="{FF2B5EF4-FFF2-40B4-BE49-F238E27FC236}">
                <a16:creationId xmlns:a16="http://schemas.microsoft.com/office/drawing/2014/main" id="{9E17883C-5982-4909-AE9A-25A50B5DF5A3}"/>
              </a:ext>
            </a:extLst>
          </p:cNvPr>
          <p:cNvGraphicFramePr>
            <a:graphicFrameLocks noChangeAspect="1"/>
          </p:cNvGraphicFramePr>
          <p:nvPr/>
        </p:nvGraphicFramePr>
        <p:xfrm>
          <a:off x="3074068" y="3164331"/>
          <a:ext cx="3163471" cy="1526515"/>
        </p:xfrm>
        <a:graphic>
          <a:graphicData uri="http://schemas.openxmlformats.org/presentationml/2006/ole">
            <mc:AlternateContent xmlns:mc="http://schemas.openxmlformats.org/markup-compatibility/2006">
              <mc:Choice xmlns:v="urn:schemas-microsoft-com:vml" Requires="v">
                <p:oleObj spid="_x0000_s5243" name="Image" r:id="rId8" imgW="4888889" imgH="2869841" progId="">
                  <p:embed/>
                </p:oleObj>
              </mc:Choice>
              <mc:Fallback>
                <p:oleObj name="Image" r:id="rId8" imgW="4888889" imgH="2869841" progId="">
                  <p:embed/>
                  <p:pic>
                    <p:nvPicPr>
                      <p:cNvPr id="5" name="Oggetto 4">
                        <a:extLst>
                          <a:ext uri="{FF2B5EF4-FFF2-40B4-BE49-F238E27FC236}">
                            <a16:creationId xmlns:a16="http://schemas.microsoft.com/office/drawing/2014/main" id="{9E17883C-5982-4909-AE9A-25A50B5DF5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4068" y="3164331"/>
                        <a:ext cx="3163471" cy="1526515"/>
                      </a:xfrm>
                      <a:prstGeom prst="rect">
                        <a:avLst/>
                      </a:prstGeom>
                      <a:noFill/>
                    </p:spPr>
                  </p:pic>
                </p:oleObj>
              </mc:Fallback>
            </mc:AlternateContent>
          </a:graphicData>
        </a:graphic>
      </p:graphicFrame>
      <p:pic>
        <p:nvPicPr>
          <p:cNvPr id="11" name="Immagine 10">
            <a:extLst>
              <a:ext uri="{FF2B5EF4-FFF2-40B4-BE49-F238E27FC236}">
                <a16:creationId xmlns:a16="http://schemas.microsoft.com/office/drawing/2014/main" id="{920FBE2D-DB19-44D9-95AF-C350D6001CE0}"/>
              </a:ext>
            </a:extLst>
          </p:cNvPr>
          <p:cNvPicPr>
            <a:picLocks noChangeAspect="1"/>
          </p:cNvPicPr>
          <p:nvPr/>
        </p:nvPicPr>
        <p:blipFill>
          <a:blip r:embed="rId10" cstate="print"/>
          <a:stretch>
            <a:fillRect/>
          </a:stretch>
        </p:blipFill>
        <p:spPr>
          <a:xfrm>
            <a:off x="2959768" y="1377222"/>
            <a:ext cx="3338764" cy="1693991"/>
          </a:xfrm>
          <a:prstGeom prst="rect">
            <a:avLst/>
          </a:prstGeom>
        </p:spPr>
      </p:pic>
      <p:pic>
        <p:nvPicPr>
          <p:cNvPr id="3" name="Immagine 2">
            <a:extLst>
              <a:ext uri="{FF2B5EF4-FFF2-40B4-BE49-F238E27FC236}">
                <a16:creationId xmlns:a16="http://schemas.microsoft.com/office/drawing/2014/main" id="{35563DFE-7061-4456-BAD4-07474FF15D9A}"/>
              </a:ext>
            </a:extLst>
          </p:cNvPr>
          <p:cNvPicPr>
            <a:picLocks noChangeAspect="1"/>
          </p:cNvPicPr>
          <p:nvPr/>
        </p:nvPicPr>
        <p:blipFill>
          <a:blip r:embed="rId11" cstate="print"/>
          <a:stretch>
            <a:fillRect/>
          </a:stretch>
        </p:blipFill>
        <p:spPr>
          <a:xfrm>
            <a:off x="6711412" y="902825"/>
            <a:ext cx="1800767" cy="2031294"/>
          </a:xfrm>
          <a:prstGeom prst="rect">
            <a:avLst/>
          </a:prstGeom>
        </p:spPr>
      </p:pic>
      <p:sp>
        <p:nvSpPr>
          <p:cNvPr id="7" name="CasellaDiTesto 6">
            <a:extLst>
              <a:ext uri="{FF2B5EF4-FFF2-40B4-BE49-F238E27FC236}">
                <a16:creationId xmlns:a16="http://schemas.microsoft.com/office/drawing/2014/main" id="{3EB3BC09-CC05-48B1-B01B-129FA62B1087}"/>
              </a:ext>
            </a:extLst>
          </p:cNvPr>
          <p:cNvSpPr txBox="1"/>
          <p:nvPr/>
        </p:nvSpPr>
        <p:spPr>
          <a:xfrm>
            <a:off x="6854649" y="3152146"/>
            <a:ext cx="13956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00"/>
                </a:solidFill>
                <a:effectLst/>
                <a:uLnTx/>
                <a:uFillTx/>
                <a:latin typeface="Calibri"/>
                <a:ea typeface="+mn-ea"/>
                <a:cs typeface="+mn-cs"/>
              </a:rPr>
              <a:t>Case Report </a:t>
            </a:r>
          </a:p>
        </p:txBody>
      </p:sp>
      <p:pic>
        <p:nvPicPr>
          <p:cNvPr id="13" name="Audio 12">
            <a:hlinkClick r:id="" action="ppaction://media"/>
            <a:extLst>
              <a:ext uri="{FF2B5EF4-FFF2-40B4-BE49-F238E27FC236}">
                <a16:creationId xmlns:a16="http://schemas.microsoft.com/office/drawing/2014/main" id="{85A821F5-88A9-4AC1-87F0-6375E2FF322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65765852"/>
      </p:ext>
    </p:extLst>
  </p:cSld>
  <p:clrMapOvr>
    <a:masterClrMapping/>
  </p:clrMapOvr>
  <mc:AlternateContent xmlns:mc="http://schemas.openxmlformats.org/markup-compatibility/2006" xmlns:p14="http://schemas.microsoft.com/office/powerpoint/2010/main">
    <mc:Choice Requires="p14">
      <p:transition p14:dur="10" advTm="30497"/>
    </mc:Choice>
    <mc:Fallback xmlns="">
      <p:transition advTm="3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6" name="Immagine 5">
            <a:extLst>
              <a:ext uri="{FF2B5EF4-FFF2-40B4-BE49-F238E27FC236}">
                <a16:creationId xmlns:a16="http://schemas.microsoft.com/office/drawing/2014/main" id="{36605094-140B-470C-899F-244F55ABE102}"/>
              </a:ext>
            </a:extLst>
          </p:cNvPr>
          <p:cNvPicPr>
            <a:picLocks noChangeAspect="1"/>
          </p:cNvPicPr>
          <p:nvPr/>
        </p:nvPicPr>
        <p:blipFill>
          <a:blip r:embed="rId6" cstate="print"/>
          <a:stretch>
            <a:fillRect/>
          </a:stretch>
        </p:blipFill>
        <p:spPr>
          <a:xfrm>
            <a:off x="-41836" y="470040"/>
            <a:ext cx="8993839" cy="4315655"/>
          </a:xfrm>
          <a:prstGeom prst="rect">
            <a:avLst/>
          </a:prstGeom>
        </p:spPr>
      </p:pic>
      <p:sp>
        <p:nvSpPr>
          <p:cNvPr id="7" name="Text Box 27">
            <a:extLst>
              <a:ext uri="{FF2B5EF4-FFF2-40B4-BE49-F238E27FC236}">
                <a16:creationId xmlns:a16="http://schemas.microsoft.com/office/drawing/2014/main" id="{902D0F77-D1BD-42B9-B10D-B2BF69077E6B}"/>
              </a:ext>
            </a:extLst>
          </p:cNvPr>
          <p:cNvSpPr txBox="1">
            <a:spLocks noChangeArrowheads="1"/>
          </p:cNvSpPr>
          <p:nvPr/>
        </p:nvSpPr>
        <p:spPr bwMode="auto">
          <a:xfrm>
            <a:off x="1839662" y="4278620"/>
            <a:ext cx="453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FFFF00"/>
                </a:solidFill>
                <a:effectLst/>
                <a:uLnTx/>
                <a:uFillTx/>
                <a:latin typeface="Calibri" panose="020F0502020204030204" pitchFamily="34" charset="0"/>
                <a:ea typeface="+mn-ea"/>
                <a:cs typeface="+mn-cs"/>
              </a:rPr>
              <a:t>www.studiober.com    edber@studiober.com</a:t>
            </a:r>
            <a:endParaRPr kumimoji="0" lang="it-IT" altLang="it-IT" sz="1800" b="0" i="0" u="none" strike="noStrike" kern="0" cap="none" spc="0" normalizeH="0" baseline="0" noProof="0" dirty="0">
              <a:ln>
                <a:noFill/>
              </a:ln>
              <a:solidFill>
                <a:srgbClr val="FFFF00"/>
              </a:solidFill>
              <a:effectLst/>
              <a:uLnTx/>
              <a:uFillTx/>
              <a:latin typeface="Calibri" panose="020F0502020204030204" pitchFamily="34" charset="0"/>
              <a:ea typeface="+mn-ea"/>
              <a:cs typeface="+mn-cs"/>
            </a:endParaRPr>
          </a:p>
        </p:txBody>
      </p:sp>
      <p:sp>
        <p:nvSpPr>
          <p:cNvPr id="11" name="CasellaDiTesto 10">
            <a:extLst>
              <a:ext uri="{FF2B5EF4-FFF2-40B4-BE49-F238E27FC236}">
                <a16:creationId xmlns:a16="http://schemas.microsoft.com/office/drawing/2014/main" id="{6B5F88D2-4BF0-4146-BB0B-7F08A6D04117}"/>
              </a:ext>
            </a:extLst>
          </p:cNvPr>
          <p:cNvSpPr txBox="1"/>
          <p:nvPr/>
        </p:nvSpPr>
        <p:spPr>
          <a:xfrm>
            <a:off x="1285298" y="1063780"/>
            <a:ext cx="5689243" cy="1200329"/>
          </a:xfrm>
          <a:prstGeom prst="rect">
            <a:avLst/>
          </a:prstGeom>
          <a:noFill/>
        </p:spPr>
        <p:txBody>
          <a:bodyPr wrap="square" rtlCol="0">
            <a:spAutoFit/>
          </a:bodyPr>
          <a:lstStyle/>
          <a:p>
            <a:pPr algn="ctr" defTabSz="914378">
              <a:defRPr/>
            </a:pPr>
            <a:r>
              <a:rPr lang="it-IT" sz="2400" b="1" kern="0" dirty="0">
                <a:solidFill>
                  <a:srgbClr val="0070C0"/>
                </a:solidFill>
                <a:latin typeface="Calibri"/>
              </a:rPr>
              <a:t>Rapporto fra OSAS e </a:t>
            </a:r>
            <a:r>
              <a:rPr lang="it-IT" sz="2400" b="1" kern="0" dirty="0" err="1">
                <a:solidFill>
                  <a:srgbClr val="0070C0"/>
                </a:solidFill>
                <a:latin typeface="Calibri"/>
              </a:rPr>
              <a:t>Malocclusione</a:t>
            </a:r>
            <a:r>
              <a:rPr lang="it-IT" sz="2400" b="1" kern="0" dirty="0">
                <a:solidFill>
                  <a:srgbClr val="0070C0"/>
                </a:solidFill>
                <a:latin typeface="Calibri"/>
              </a:rPr>
              <a:t>:</a:t>
            </a:r>
          </a:p>
          <a:p>
            <a:pPr algn="ctr" defTabSz="914378">
              <a:defRPr/>
            </a:pPr>
            <a:r>
              <a:rPr lang="it-IT" sz="2400" b="1" kern="0" dirty="0">
                <a:solidFill>
                  <a:srgbClr val="0070C0"/>
                </a:solidFill>
                <a:latin typeface="Calibri"/>
              </a:rPr>
              <a:t>Cefalea e </a:t>
            </a:r>
            <a:r>
              <a:rPr lang="it-IT" sz="2400" b="1" kern="0" dirty="0" err="1">
                <a:solidFill>
                  <a:srgbClr val="0070C0"/>
                </a:solidFill>
                <a:latin typeface="Calibri"/>
              </a:rPr>
              <a:t>Parasonnie</a:t>
            </a:r>
            <a:r>
              <a:rPr lang="it-IT" sz="2400" b="1" kern="0" dirty="0">
                <a:solidFill>
                  <a:srgbClr val="0070C0"/>
                </a:solidFill>
                <a:latin typeface="Calibri"/>
              </a:rPr>
              <a:t> sono sempre                        di competenza Neuropsichiatrico-Infantile? </a:t>
            </a:r>
          </a:p>
        </p:txBody>
      </p:sp>
      <p:sp>
        <p:nvSpPr>
          <p:cNvPr id="12" name="CasellaDiTesto 11">
            <a:extLst>
              <a:ext uri="{FF2B5EF4-FFF2-40B4-BE49-F238E27FC236}">
                <a16:creationId xmlns:a16="http://schemas.microsoft.com/office/drawing/2014/main" id="{7E3CC923-5ADC-4A85-9698-86761BA84694}"/>
              </a:ext>
            </a:extLst>
          </p:cNvPr>
          <p:cNvSpPr txBox="1"/>
          <p:nvPr/>
        </p:nvSpPr>
        <p:spPr>
          <a:xfrm>
            <a:off x="5289176" y="2268107"/>
            <a:ext cx="1512150" cy="369332"/>
          </a:xfrm>
          <a:prstGeom prst="rect">
            <a:avLst/>
          </a:prstGeom>
          <a:noFill/>
        </p:spPr>
        <p:txBody>
          <a:bodyPr wrap="square" rtlCol="0">
            <a:spAutoFit/>
          </a:bodyPr>
          <a:lstStyle/>
          <a:p>
            <a:pPr defTabSz="457189"/>
            <a:r>
              <a:rPr lang="it-IT" b="1" dirty="0">
                <a:solidFill>
                  <a:srgbClr val="FFFF00"/>
                </a:solidFill>
                <a:latin typeface="Calibri"/>
              </a:rPr>
              <a:t>Case Report R </a:t>
            </a:r>
          </a:p>
        </p:txBody>
      </p:sp>
      <p:pic>
        <p:nvPicPr>
          <p:cNvPr id="14" name="Immagine 13">
            <a:extLst>
              <a:ext uri="{FF2B5EF4-FFF2-40B4-BE49-F238E27FC236}">
                <a16:creationId xmlns:a16="http://schemas.microsoft.com/office/drawing/2014/main" id="{871FA485-E833-49CF-846F-2F6C76A2D929}"/>
              </a:ext>
            </a:extLst>
          </p:cNvPr>
          <p:cNvPicPr>
            <a:picLocks noChangeAspect="1"/>
          </p:cNvPicPr>
          <p:nvPr/>
        </p:nvPicPr>
        <p:blipFill>
          <a:blip r:embed="rId7" cstate="print"/>
          <a:stretch>
            <a:fillRect/>
          </a:stretch>
        </p:blipFill>
        <p:spPr>
          <a:xfrm>
            <a:off x="6866965" y="485591"/>
            <a:ext cx="1919597" cy="2560867"/>
          </a:xfrm>
          <a:prstGeom prst="rect">
            <a:avLst/>
          </a:prstGeom>
        </p:spPr>
      </p:pic>
      <p:sp>
        <p:nvSpPr>
          <p:cNvPr id="20" name="CasellaDiTesto 19">
            <a:extLst>
              <a:ext uri="{FF2B5EF4-FFF2-40B4-BE49-F238E27FC236}">
                <a16:creationId xmlns:a16="http://schemas.microsoft.com/office/drawing/2014/main" id="{5BA46AC9-17E0-4A3C-937C-756742365F3E}"/>
              </a:ext>
            </a:extLst>
          </p:cNvPr>
          <p:cNvSpPr txBox="1"/>
          <p:nvPr/>
        </p:nvSpPr>
        <p:spPr>
          <a:xfrm>
            <a:off x="2899936" y="2921227"/>
            <a:ext cx="3553427" cy="954107"/>
          </a:xfrm>
          <a:prstGeom prst="rect">
            <a:avLst/>
          </a:prstGeom>
          <a:noFill/>
        </p:spPr>
        <p:txBody>
          <a:bodyPr wrap="square" rtlCol="0">
            <a:spAutoFit/>
          </a:bodyPr>
          <a:lstStyle/>
          <a:p>
            <a:pPr defTabSz="457189">
              <a:defRPr/>
            </a:pPr>
            <a:r>
              <a:rPr lang="it-IT" sz="2800" b="1" dirty="0">
                <a:solidFill>
                  <a:prstClr val="white"/>
                </a:solidFill>
                <a:latin typeface="Calibri"/>
              </a:rPr>
              <a:t>Edoardo Bernkopf</a:t>
            </a:r>
          </a:p>
          <a:p>
            <a:pPr defTabSz="457189">
              <a:defRPr/>
            </a:pPr>
            <a:r>
              <a:rPr lang="it-IT" sz="2800" b="1" dirty="0">
                <a:solidFill>
                  <a:prstClr val="white"/>
                </a:solidFill>
                <a:latin typeface="Calibri"/>
              </a:rPr>
              <a:t>Roma-Vicenza-Parma</a:t>
            </a:r>
          </a:p>
        </p:txBody>
      </p:sp>
      <p:pic>
        <p:nvPicPr>
          <p:cNvPr id="8" name="Audio 7">
            <a:hlinkClick r:id="" action="ppaction://media"/>
            <a:extLst>
              <a:ext uri="{FF2B5EF4-FFF2-40B4-BE49-F238E27FC236}">
                <a16:creationId xmlns:a16="http://schemas.microsoft.com/office/drawing/2014/main" id="{E4F95430-41EA-47E5-929F-C84751846B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958714860"/>
      </p:ext>
    </p:extLst>
  </p:cSld>
  <p:clrMapOvr>
    <a:masterClrMapping/>
  </p:clrMapOvr>
  <mc:AlternateContent xmlns:mc="http://schemas.openxmlformats.org/markup-compatibility/2006" xmlns:p14="http://schemas.microsoft.com/office/powerpoint/2010/main">
    <mc:Choice Requires="p14">
      <p:transition p14:dur="10" advTm="17448"/>
    </mc:Choice>
    <mc:Fallback xmlns="">
      <p:transition advTm="1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44" y="-17360"/>
            <a:ext cx="9144000" cy="5143500"/>
          </a:xfrm>
          <a:prstGeom prst="rect">
            <a:avLst/>
          </a:prstGeom>
          <a:solidFill>
            <a:schemeClr val="tx1"/>
          </a:solidFill>
        </p:spPr>
      </p:pic>
      <p:pic>
        <p:nvPicPr>
          <p:cNvPr id="11" name="Immagine 10">
            <a:extLst>
              <a:ext uri="{FF2B5EF4-FFF2-40B4-BE49-F238E27FC236}">
                <a16:creationId xmlns:a16="http://schemas.microsoft.com/office/drawing/2014/main" id="{A4209FAF-71B4-4618-8C1F-3DDAD4C32CA1}"/>
              </a:ext>
            </a:extLst>
          </p:cNvPr>
          <p:cNvPicPr>
            <a:picLocks noChangeAspect="1"/>
          </p:cNvPicPr>
          <p:nvPr/>
        </p:nvPicPr>
        <p:blipFill>
          <a:blip r:embed="rId6" cstate="print"/>
          <a:stretch>
            <a:fillRect/>
          </a:stretch>
        </p:blipFill>
        <p:spPr>
          <a:xfrm>
            <a:off x="0" y="413923"/>
            <a:ext cx="9144000" cy="4315655"/>
          </a:xfrm>
          <a:prstGeom prst="rect">
            <a:avLst/>
          </a:prstGeom>
        </p:spPr>
      </p:pic>
      <p:sp>
        <p:nvSpPr>
          <p:cNvPr id="3" name="CasellaDiTesto 2">
            <a:extLst>
              <a:ext uri="{FF2B5EF4-FFF2-40B4-BE49-F238E27FC236}">
                <a16:creationId xmlns:a16="http://schemas.microsoft.com/office/drawing/2014/main" id="{10DE7A0B-1CA5-4406-93FD-14513C28588B}"/>
              </a:ext>
            </a:extLst>
          </p:cNvPr>
          <p:cNvSpPr txBox="1"/>
          <p:nvPr/>
        </p:nvSpPr>
        <p:spPr>
          <a:xfrm>
            <a:off x="11570" y="451415"/>
            <a:ext cx="5922825" cy="4154984"/>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FF00"/>
                </a:solidFill>
                <a:effectLst/>
                <a:uLnTx/>
                <a:uFillTx/>
              </a:rPr>
              <a:t>Cefalee Primarie (da causa sconosciuta):</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FF00"/>
                </a:solidFill>
                <a:effectLst/>
                <a:uLnTx/>
                <a:uFillTx/>
              </a:rPr>
              <a:t>1. </a:t>
            </a:r>
            <a:r>
              <a:rPr kumimoji="0" lang="it-IT" sz="1400" b="1" i="0" u="none" strike="noStrike" kern="0" cap="none" spc="0" normalizeH="0" baseline="0" noProof="0" dirty="0" err="1">
                <a:ln>
                  <a:noFill/>
                </a:ln>
                <a:solidFill>
                  <a:srgbClr val="FFFF00"/>
                </a:solidFill>
                <a:effectLst/>
                <a:uLnTx/>
                <a:uFillTx/>
              </a:rPr>
              <a:t>Migraine</a:t>
            </a:r>
            <a:endParaRPr kumimoji="0" lang="it-IT" sz="1400" b="1" i="0" u="none" strike="noStrike" kern="0" cap="none" spc="0" normalizeH="0" baseline="0" noProof="0" dirty="0">
              <a:ln>
                <a:noFill/>
              </a:ln>
              <a:solidFill>
                <a:srgbClr val="FFFF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FF00"/>
                </a:solidFill>
                <a:effectLst/>
                <a:uLnTx/>
                <a:uFillTx/>
              </a:rPr>
              <a:t>2. </a:t>
            </a:r>
            <a:r>
              <a:rPr kumimoji="0" lang="it-IT" sz="1400" b="1" i="0" u="none" strike="noStrike" kern="0" cap="none" spc="0" normalizeH="0" baseline="0" noProof="0" dirty="0" err="1">
                <a:ln>
                  <a:noFill/>
                </a:ln>
                <a:solidFill>
                  <a:srgbClr val="FFFF00"/>
                </a:solidFill>
                <a:effectLst/>
                <a:uLnTx/>
                <a:uFillTx/>
              </a:rPr>
              <a:t>Tension-type</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headache</a:t>
            </a:r>
            <a:r>
              <a:rPr kumimoji="0" lang="it-IT" sz="1400" b="1" i="0" u="none" strike="noStrike" kern="0" cap="none" spc="0" normalizeH="0" baseline="0" noProof="0" dirty="0">
                <a:ln>
                  <a:noFill/>
                </a:ln>
                <a:solidFill>
                  <a:srgbClr val="FFFF00"/>
                </a:solidFill>
                <a:effectLst/>
                <a:uLnTx/>
                <a:uFillTx/>
              </a:rPr>
              <a:t> (TTH)</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FF00"/>
                </a:solidFill>
                <a:effectLst/>
                <a:uLnTx/>
                <a:uFillTx/>
              </a:rPr>
              <a:t>3. </a:t>
            </a:r>
            <a:r>
              <a:rPr kumimoji="0" lang="it-IT" sz="1400" b="1" i="0" u="none" strike="noStrike" kern="0" cap="none" spc="0" normalizeH="0" baseline="0" noProof="0" dirty="0" err="1">
                <a:ln>
                  <a:noFill/>
                </a:ln>
                <a:solidFill>
                  <a:srgbClr val="FFFF00"/>
                </a:solidFill>
                <a:effectLst/>
                <a:uLnTx/>
                <a:uFillTx/>
              </a:rPr>
              <a:t>Trigeminal</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autonomic</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cephalalgias</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TACs</a:t>
            </a:r>
            <a:r>
              <a:rPr kumimoji="0" lang="it-IT" sz="1400" b="1" i="0" u="none" strike="noStrike" kern="0" cap="none" spc="0" normalizeH="0" baseline="0" noProof="0" dirty="0">
                <a:ln>
                  <a:noFill/>
                </a:ln>
                <a:solidFill>
                  <a:srgbClr val="FFFF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FF00"/>
                </a:solidFill>
                <a:effectLst/>
                <a:uLnTx/>
                <a:uFillTx/>
              </a:rPr>
              <a:t>4. </a:t>
            </a:r>
            <a:r>
              <a:rPr kumimoji="0" lang="it-IT" sz="1400" b="1" i="0" u="none" strike="noStrike" kern="0" cap="none" spc="0" normalizeH="0" baseline="0" noProof="0" dirty="0" err="1">
                <a:ln>
                  <a:noFill/>
                </a:ln>
                <a:solidFill>
                  <a:srgbClr val="FFFF00"/>
                </a:solidFill>
                <a:effectLst/>
                <a:uLnTx/>
                <a:uFillTx/>
              </a:rPr>
              <a:t>Other</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primary</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headache</a:t>
            </a:r>
            <a:r>
              <a:rPr kumimoji="0" lang="it-IT" sz="1400" b="1" i="0" u="none" strike="noStrike" kern="0" cap="none" spc="0" normalizeH="0" baseline="0" noProof="0" dirty="0">
                <a:ln>
                  <a:noFill/>
                </a:ln>
                <a:solidFill>
                  <a:srgbClr val="FFFF00"/>
                </a:solidFill>
                <a:effectLst/>
                <a:uLnTx/>
                <a:uFillTx/>
              </a:rPr>
              <a:t> disorders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rgbClr val="FFFF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FF00"/>
                </a:solidFill>
                <a:effectLst/>
                <a:uLnTx/>
                <a:uFillTx/>
              </a:rPr>
              <a:t>Cefalee Secondarie</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FF00"/>
                </a:solidFill>
                <a:effectLst/>
                <a:uLnTx/>
                <a:uFillTx/>
              </a:rPr>
              <a:t>5. </a:t>
            </a:r>
            <a:r>
              <a:rPr kumimoji="0" lang="it-IT" sz="1400" b="1" i="0" u="none" strike="noStrike" kern="0" cap="none" spc="0" normalizeH="0" baseline="0" noProof="0" dirty="0" err="1">
                <a:ln>
                  <a:noFill/>
                </a:ln>
                <a:solidFill>
                  <a:srgbClr val="FFFF00"/>
                </a:solidFill>
                <a:effectLst/>
                <a:uLnTx/>
                <a:uFillTx/>
              </a:rPr>
              <a:t>Headache</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attributed</a:t>
            </a:r>
            <a:r>
              <a:rPr kumimoji="0" lang="it-IT" sz="1400" b="1" i="0" u="none" strike="noStrike" kern="0" cap="none" spc="0" normalizeH="0" baseline="0" noProof="0" dirty="0">
                <a:ln>
                  <a:noFill/>
                </a:ln>
                <a:solidFill>
                  <a:srgbClr val="FFFF00"/>
                </a:solidFill>
                <a:effectLst/>
                <a:uLnTx/>
                <a:uFillTx/>
              </a:rPr>
              <a:t> to trauma or </a:t>
            </a:r>
            <a:r>
              <a:rPr kumimoji="0" lang="it-IT" sz="1400" b="1" i="0" u="none" strike="noStrike" kern="0" cap="none" spc="0" normalizeH="0" baseline="0" noProof="0" dirty="0" err="1">
                <a:ln>
                  <a:noFill/>
                </a:ln>
                <a:solidFill>
                  <a:srgbClr val="FFFF00"/>
                </a:solidFill>
                <a:effectLst/>
                <a:uLnTx/>
                <a:uFillTx/>
              </a:rPr>
              <a:t>injury</a:t>
            </a:r>
            <a:r>
              <a:rPr kumimoji="0" lang="it-IT" sz="1400" b="1" i="0" u="none" strike="noStrike" kern="0" cap="none" spc="0" normalizeH="0" baseline="0" noProof="0" dirty="0">
                <a:ln>
                  <a:noFill/>
                </a:ln>
                <a:solidFill>
                  <a:srgbClr val="FFFF00"/>
                </a:solidFill>
                <a:effectLst/>
                <a:uLnTx/>
                <a:uFillTx/>
              </a:rPr>
              <a:t> to the head and/or </a:t>
            </a:r>
            <a:r>
              <a:rPr kumimoji="0" lang="it-IT" sz="1400" b="1" i="0" u="none" strike="noStrike" kern="0" cap="none" spc="0" normalizeH="0" baseline="0" noProof="0" dirty="0" err="1">
                <a:ln>
                  <a:noFill/>
                </a:ln>
                <a:solidFill>
                  <a:srgbClr val="FFFF00"/>
                </a:solidFill>
                <a:effectLst/>
                <a:uLnTx/>
                <a:uFillTx/>
              </a:rPr>
              <a:t>neck</a:t>
            </a:r>
            <a:endParaRPr kumimoji="0" lang="it-IT" sz="1400" b="1" i="0" u="none" strike="noStrike" kern="0" cap="none" spc="0" normalizeH="0" baseline="0" noProof="0" dirty="0">
              <a:ln>
                <a:noFill/>
              </a:ln>
              <a:solidFill>
                <a:srgbClr val="FFFF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FF00"/>
                </a:solidFill>
                <a:effectLst/>
                <a:uLnTx/>
                <a:uFillTx/>
              </a:rPr>
              <a:t>6. </a:t>
            </a:r>
            <a:r>
              <a:rPr kumimoji="0" lang="it-IT" sz="1400" b="1" i="0" u="none" strike="noStrike" kern="0" cap="none" spc="0" normalizeH="0" baseline="0" noProof="0" dirty="0" err="1">
                <a:ln>
                  <a:noFill/>
                </a:ln>
                <a:solidFill>
                  <a:srgbClr val="FFFF00"/>
                </a:solidFill>
                <a:effectLst/>
                <a:uLnTx/>
                <a:uFillTx/>
              </a:rPr>
              <a:t>Headache</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attributed</a:t>
            </a:r>
            <a:r>
              <a:rPr kumimoji="0" lang="it-IT" sz="1400" b="1" i="0" u="none" strike="noStrike" kern="0" cap="none" spc="0" normalizeH="0" baseline="0" noProof="0" dirty="0">
                <a:ln>
                  <a:noFill/>
                </a:ln>
                <a:solidFill>
                  <a:srgbClr val="FFFF00"/>
                </a:solidFill>
                <a:effectLst/>
                <a:uLnTx/>
                <a:uFillTx/>
              </a:rPr>
              <a:t> to </a:t>
            </a:r>
            <a:r>
              <a:rPr kumimoji="0" lang="it-IT" sz="1400" b="1" i="0" u="none" strike="noStrike" kern="0" cap="none" spc="0" normalizeH="0" baseline="0" noProof="0" dirty="0" err="1">
                <a:ln>
                  <a:noFill/>
                </a:ln>
                <a:solidFill>
                  <a:srgbClr val="FFFF00"/>
                </a:solidFill>
                <a:effectLst/>
                <a:uLnTx/>
                <a:uFillTx/>
              </a:rPr>
              <a:t>cranial</a:t>
            </a:r>
            <a:r>
              <a:rPr kumimoji="0" lang="it-IT" sz="1400" b="1" i="0" u="none" strike="noStrike" kern="0" cap="none" spc="0" normalizeH="0" baseline="0" noProof="0" dirty="0">
                <a:ln>
                  <a:noFill/>
                </a:ln>
                <a:solidFill>
                  <a:srgbClr val="FFFF00"/>
                </a:solidFill>
                <a:effectLst/>
                <a:uLnTx/>
                <a:uFillTx/>
              </a:rPr>
              <a:t> or </a:t>
            </a:r>
            <a:r>
              <a:rPr kumimoji="0" lang="it-IT" sz="1400" b="1" i="0" u="none" strike="noStrike" kern="0" cap="none" spc="0" normalizeH="0" baseline="0" noProof="0" dirty="0" err="1">
                <a:ln>
                  <a:noFill/>
                </a:ln>
                <a:solidFill>
                  <a:srgbClr val="FFFF00"/>
                </a:solidFill>
                <a:effectLst/>
                <a:uLnTx/>
                <a:uFillTx/>
              </a:rPr>
              <a:t>cervical</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vascular</a:t>
            </a:r>
            <a:r>
              <a:rPr kumimoji="0" lang="it-IT" sz="1400" b="1" i="0" u="none" strike="noStrike" kern="0" cap="none" spc="0" normalizeH="0" baseline="0" noProof="0" dirty="0">
                <a:ln>
                  <a:noFill/>
                </a:ln>
                <a:solidFill>
                  <a:srgbClr val="FFFF00"/>
                </a:solidFill>
                <a:effectLst/>
                <a:uLnTx/>
                <a:uFillTx/>
              </a:rPr>
              <a:t> disorder</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FF00"/>
                </a:solidFill>
                <a:effectLst/>
                <a:uLnTx/>
                <a:uFillTx/>
              </a:rPr>
              <a:t>7. </a:t>
            </a:r>
            <a:r>
              <a:rPr kumimoji="0" lang="it-IT" sz="1400" b="1" i="0" u="none" strike="noStrike" kern="0" cap="none" spc="0" normalizeH="0" baseline="0" noProof="0" dirty="0" err="1">
                <a:ln>
                  <a:noFill/>
                </a:ln>
                <a:solidFill>
                  <a:srgbClr val="FFFF00"/>
                </a:solidFill>
                <a:effectLst/>
                <a:uLnTx/>
                <a:uFillTx/>
              </a:rPr>
              <a:t>Headache</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attributed</a:t>
            </a:r>
            <a:r>
              <a:rPr kumimoji="0" lang="it-IT" sz="1400" b="1" i="0" u="none" strike="noStrike" kern="0" cap="none" spc="0" normalizeH="0" baseline="0" noProof="0" dirty="0">
                <a:ln>
                  <a:noFill/>
                </a:ln>
                <a:solidFill>
                  <a:srgbClr val="FFFF00"/>
                </a:solidFill>
                <a:effectLst/>
                <a:uLnTx/>
                <a:uFillTx/>
              </a:rPr>
              <a:t> to non-</a:t>
            </a:r>
            <a:r>
              <a:rPr kumimoji="0" lang="it-IT" sz="1400" b="1" i="0" u="none" strike="noStrike" kern="0" cap="none" spc="0" normalizeH="0" baseline="0" noProof="0" dirty="0" err="1">
                <a:ln>
                  <a:noFill/>
                </a:ln>
                <a:solidFill>
                  <a:srgbClr val="FFFF00"/>
                </a:solidFill>
                <a:effectLst/>
                <a:uLnTx/>
                <a:uFillTx/>
              </a:rPr>
              <a:t>vascular</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intracranial</a:t>
            </a:r>
            <a:r>
              <a:rPr kumimoji="0" lang="it-IT" sz="1400" b="1" i="0" u="none" strike="noStrike" kern="0" cap="none" spc="0" normalizeH="0" baseline="0" noProof="0" dirty="0">
                <a:ln>
                  <a:noFill/>
                </a:ln>
                <a:solidFill>
                  <a:srgbClr val="FFFF00"/>
                </a:solidFill>
                <a:effectLst/>
                <a:uLnTx/>
                <a:uFillTx/>
              </a:rPr>
              <a:t> disorder</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FF00"/>
                </a:solidFill>
                <a:effectLst/>
                <a:uLnTx/>
                <a:uFillTx/>
              </a:rPr>
              <a:t>8. </a:t>
            </a:r>
            <a:r>
              <a:rPr kumimoji="0" lang="it-IT" sz="1400" b="1" i="0" u="none" strike="noStrike" kern="0" cap="none" spc="0" normalizeH="0" baseline="0" noProof="0" dirty="0" err="1">
                <a:ln>
                  <a:noFill/>
                </a:ln>
                <a:solidFill>
                  <a:srgbClr val="FFFF00"/>
                </a:solidFill>
                <a:effectLst/>
                <a:uLnTx/>
                <a:uFillTx/>
              </a:rPr>
              <a:t>Headache</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attributed</a:t>
            </a:r>
            <a:r>
              <a:rPr kumimoji="0" lang="it-IT" sz="1400" b="1" i="0" u="none" strike="noStrike" kern="0" cap="none" spc="0" normalizeH="0" baseline="0" noProof="0" dirty="0">
                <a:ln>
                  <a:noFill/>
                </a:ln>
                <a:solidFill>
                  <a:srgbClr val="FFFF00"/>
                </a:solidFill>
                <a:effectLst/>
                <a:uLnTx/>
                <a:uFillTx/>
              </a:rPr>
              <a:t> to a </a:t>
            </a:r>
            <a:r>
              <a:rPr kumimoji="0" lang="it-IT" sz="1400" b="1" i="0" u="none" strike="noStrike" kern="0" cap="none" spc="0" normalizeH="0" baseline="0" noProof="0" dirty="0" err="1">
                <a:ln>
                  <a:noFill/>
                </a:ln>
                <a:solidFill>
                  <a:srgbClr val="FFFF00"/>
                </a:solidFill>
                <a:effectLst/>
                <a:uLnTx/>
                <a:uFillTx/>
              </a:rPr>
              <a:t>substance</a:t>
            </a:r>
            <a:r>
              <a:rPr kumimoji="0" lang="it-IT" sz="1400" b="1" i="0" u="none" strike="noStrike" kern="0" cap="none" spc="0" normalizeH="0" baseline="0" noProof="0" dirty="0">
                <a:ln>
                  <a:noFill/>
                </a:ln>
                <a:solidFill>
                  <a:srgbClr val="FFFF00"/>
                </a:solidFill>
                <a:effectLst/>
                <a:uLnTx/>
                <a:uFillTx/>
              </a:rPr>
              <a:t> or </a:t>
            </a:r>
            <a:r>
              <a:rPr kumimoji="0" lang="it-IT" sz="1400" b="1" i="0" u="none" strike="noStrike" kern="0" cap="none" spc="0" normalizeH="0" baseline="0" noProof="0" dirty="0" err="1">
                <a:ln>
                  <a:noFill/>
                </a:ln>
                <a:solidFill>
                  <a:srgbClr val="FFFF00"/>
                </a:solidFill>
                <a:effectLst/>
                <a:uLnTx/>
                <a:uFillTx/>
              </a:rPr>
              <a:t>its</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withdrawal</a:t>
            </a:r>
            <a:endParaRPr kumimoji="0" lang="it-IT" sz="1400" b="1" i="0" u="none" strike="noStrike" kern="0" cap="none" spc="0" normalizeH="0" baseline="0" noProof="0" dirty="0">
              <a:ln>
                <a:noFill/>
              </a:ln>
              <a:solidFill>
                <a:srgbClr val="FFFF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FF00"/>
                </a:solidFill>
                <a:effectLst/>
                <a:uLnTx/>
                <a:uFillTx/>
              </a:rPr>
              <a:t>9. </a:t>
            </a:r>
            <a:r>
              <a:rPr kumimoji="0" lang="it-IT" sz="1400" b="1" i="0" u="none" strike="noStrike" kern="0" cap="none" spc="0" normalizeH="0" baseline="0" noProof="0" dirty="0" err="1">
                <a:ln>
                  <a:noFill/>
                </a:ln>
                <a:solidFill>
                  <a:srgbClr val="FFFF00"/>
                </a:solidFill>
                <a:effectLst/>
                <a:uLnTx/>
                <a:uFillTx/>
              </a:rPr>
              <a:t>Headache</a:t>
            </a:r>
            <a:r>
              <a:rPr kumimoji="0" lang="it-IT" sz="1400" b="1" i="0" u="none" strike="noStrike" kern="0" cap="none" spc="0" normalizeH="0" baseline="0" noProof="0" dirty="0">
                <a:ln>
                  <a:noFill/>
                </a:ln>
                <a:solidFill>
                  <a:srgbClr val="FFFF00"/>
                </a:solidFill>
                <a:effectLst/>
                <a:uLnTx/>
                <a:uFillTx/>
              </a:rPr>
              <a:t> </a:t>
            </a:r>
            <a:r>
              <a:rPr kumimoji="0" lang="it-IT" sz="1400" b="1" i="0" u="none" strike="noStrike" kern="0" cap="none" spc="0" normalizeH="0" baseline="0" noProof="0" dirty="0" err="1">
                <a:ln>
                  <a:noFill/>
                </a:ln>
                <a:solidFill>
                  <a:srgbClr val="FFFF00"/>
                </a:solidFill>
                <a:effectLst/>
                <a:uLnTx/>
                <a:uFillTx/>
              </a:rPr>
              <a:t>attributed</a:t>
            </a:r>
            <a:r>
              <a:rPr kumimoji="0" lang="it-IT" sz="1400" b="1" i="0" u="none" strike="noStrike" kern="0" cap="none" spc="0" normalizeH="0" baseline="0" noProof="0" dirty="0">
                <a:ln>
                  <a:noFill/>
                </a:ln>
                <a:solidFill>
                  <a:srgbClr val="FFFF00"/>
                </a:solidFill>
                <a:effectLst/>
                <a:uLnTx/>
                <a:uFillTx/>
              </a:rPr>
              <a:t> to </a:t>
            </a:r>
            <a:r>
              <a:rPr kumimoji="0" lang="it-IT" sz="1400" b="1" i="0" u="none" strike="noStrike" kern="0" cap="none" spc="0" normalizeH="0" baseline="0" noProof="0" dirty="0" err="1">
                <a:ln>
                  <a:noFill/>
                </a:ln>
                <a:solidFill>
                  <a:srgbClr val="FFFF00"/>
                </a:solidFill>
                <a:effectLst/>
                <a:uLnTx/>
                <a:uFillTx/>
              </a:rPr>
              <a:t>infection</a:t>
            </a:r>
            <a:endParaRPr kumimoji="0" lang="it-IT" sz="1400" b="1" i="0" u="none" strike="noStrike" kern="0" cap="none" spc="0" normalizeH="0" baseline="0" noProof="0" dirty="0">
              <a:ln>
                <a:noFill/>
              </a:ln>
              <a:solidFill>
                <a:srgbClr val="FFFF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0000"/>
                </a:solidFill>
                <a:effectLst/>
                <a:uLnTx/>
                <a:uFillTx/>
              </a:rPr>
              <a:t>10. </a:t>
            </a:r>
            <a:r>
              <a:rPr kumimoji="0" lang="it-IT" sz="1400" b="1" i="0" u="none" strike="noStrike" kern="0" cap="none" spc="0" normalizeH="0" baseline="0" noProof="0" dirty="0" err="1">
                <a:ln>
                  <a:noFill/>
                </a:ln>
                <a:solidFill>
                  <a:srgbClr val="FF0000"/>
                </a:solidFill>
                <a:effectLst/>
                <a:uLnTx/>
                <a:uFillTx/>
              </a:rPr>
              <a:t>Headache</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attributed</a:t>
            </a:r>
            <a:r>
              <a:rPr kumimoji="0" lang="it-IT" sz="1400" b="1" i="0" u="none" strike="noStrike" kern="0" cap="none" spc="0" normalizeH="0" baseline="0" noProof="0" dirty="0">
                <a:ln>
                  <a:noFill/>
                </a:ln>
                <a:solidFill>
                  <a:srgbClr val="FF0000"/>
                </a:solidFill>
                <a:effectLst/>
                <a:uLnTx/>
                <a:uFillTx/>
              </a:rPr>
              <a:t> to disorder of </a:t>
            </a:r>
            <a:r>
              <a:rPr kumimoji="0" lang="it-IT" sz="1400" b="1" i="0" u="none" strike="noStrike" kern="0" cap="none" spc="0" normalizeH="0" baseline="0" noProof="0" dirty="0" err="1">
                <a:ln>
                  <a:noFill/>
                </a:ln>
                <a:solidFill>
                  <a:srgbClr val="FF0000"/>
                </a:solidFill>
                <a:effectLst/>
                <a:uLnTx/>
                <a:uFillTx/>
              </a:rPr>
              <a:t>homoeostasis</a:t>
            </a:r>
            <a:endParaRPr kumimoji="0" lang="it-IT" sz="1400" b="1"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FF0000"/>
                </a:solidFill>
                <a:effectLst/>
                <a:uLnTx/>
                <a:uFillTx/>
              </a:rPr>
              <a:t>11. </a:t>
            </a:r>
            <a:r>
              <a:rPr kumimoji="0" lang="it-IT" sz="1400" b="1" i="0" u="none" strike="noStrike" kern="0" cap="none" spc="0" normalizeH="0" baseline="0" noProof="0" dirty="0" err="1">
                <a:ln>
                  <a:noFill/>
                </a:ln>
                <a:solidFill>
                  <a:srgbClr val="FF0000"/>
                </a:solidFill>
                <a:effectLst/>
                <a:uLnTx/>
                <a:uFillTx/>
              </a:rPr>
              <a:t>Headache</a:t>
            </a:r>
            <a:r>
              <a:rPr kumimoji="0" lang="it-IT" sz="1400" b="1" i="0" u="none" strike="noStrike" kern="0" cap="none" spc="0" normalizeH="0" baseline="0" noProof="0" dirty="0">
                <a:ln>
                  <a:noFill/>
                </a:ln>
                <a:solidFill>
                  <a:srgbClr val="FF0000"/>
                </a:solidFill>
                <a:effectLst/>
                <a:uLnTx/>
                <a:uFillTx/>
              </a:rPr>
              <a:t> or </a:t>
            </a:r>
            <a:r>
              <a:rPr kumimoji="0" lang="it-IT" sz="1400" b="1" i="0" u="none" strike="noStrike" kern="0" cap="none" spc="0" normalizeH="0" baseline="0" noProof="0" dirty="0" err="1">
                <a:ln>
                  <a:noFill/>
                </a:ln>
                <a:solidFill>
                  <a:srgbClr val="FF0000"/>
                </a:solidFill>
                <a:effectLst/>
                <a:uLnTx/>
                <a:uFillTx/>
              </a:rPr>
              <a:t>facial</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pain</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attributed</a:t>
            </a:r>
            <a:r>
              <a:rPr kumimoji="0" lang="it-IT" sz="1400" b="1" i="0" u="none" strike="noStrike" kern="0" cap="none" spc="0" normalizeH="0" baseline="0" noProof="0" dirty="0">
                <a:ln>
                  <a:noFill/>
                </a:ln>
                <a:solidFill>
                  <a:srgbClr val="FF0000"/>
                </a:solidFill>
                <a:effectLst/>
                <a:uLnTx/>
                <a:uFillTx/>
              </a:rPr>
              <a:t> to disorder of the </a:t>
            </a:r>
            <a:r>
              <a:rPr kumimoji="0" lang="it-IT" sz="1400" b="1" i="0" u="none" strike="noStrike" kern="0" cap="none" spc="0" normalizeH="0" baseline="0" noProof="0" dirty="0" err="1">
                <a:ln>
                  <a:noFill/>
                </a:ln>
                <a:solidFill>
                  <a:srgbClr val="FF0000"/>
                </a:solidFill>
                <a:effectLst/>
                <a:uLnTx/>
                <a:uFillTx/>
              </a:rPr>
              <a:t>cranium</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neck</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eyes</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ears</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nose</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sinuses</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teeth</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mouth</a:t>
            </a:r>
            <a:r>
              <a:rPr kumimoji="0" lang="it-IT" sz="1400" b="1" i="0" u="none" strike="noStrike" kern="0" cap="none" spc="0" normalizeH="0" baseline="0" noProof="0" dirty="0">
                <a:ln>
                  <a:noFill/>
                </a:ln>
                <a:solidFill>
                  <a:srgbClr val="FF0000"/>
                </a:solidFill>
                <a:effectLst/>
                <a:uLnTx/>
                <a:uFillTx/>
              </a:rPr>
              <a:t> or </a:t>
            </a:r>
            <a:r>
              <a:rPr kumimoji="0" lang="it-IT" sz="1400" b="1" i="0" u="none" strike="noStrike" kern="0" cap="none" spc="0" normalizeH="0" baseline="0" noProof="0" dirty="0" err="1">
                <a:ln>
                  <a:noFill/>
                </a:ln>
                <a:solidFill>
                  <a:srgbClr val="FF0000"/>
                </a:solidFill>
                <a:effectLst/>
                <a:uLnTx/>
                <a:uFillTx/>
              </a:rPr>
              <a:t>other</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facial</a:t>
            </a:r>
            <a:r>
              <a:rPr kumimoji="0" lang="it-IT" sz="1400" b="1" i="0" u="none" strike="noStrike" kern="0" cap="none" spc="0" normalizeH="0" baseline="0" noProof="0" dirty="0">
                <a:ln>
                  <a:noFill/>
                </a:ln>
                <a:solidFill>
                  <a:srgbClr val="FF0000"/>
                </a:solidFill>
                <a:effectLst/>
                <a:uLnTx/>
                <a:uFillTx/>
              </a:rPr>
              <a:t> or </a:t>
            </a:r>
            <a:r>
              <a:rPr kumimoji="0" lang="it-IT" sz="1400" b="1" i="0" u="none" strike="noStrike" kern="0" cap="none" spc="0" normalizeH="0" baseline="0" noProof="0" dirty="0" err="1">
                <a:ln>
                  <a:noFill/>
                </a:ln>
                <a:solidFill>
                  <a:srgbClr val="FF0000"/>
                </a:solidFill>
                <a:effectLst/>
                <a:uLnTx/>
                <a:uFillTx/>
              </a:rPr>
              <a:t>cervical</a:t>
            </a:r>
            <a:r>
              <a:rPr kumimoji="0" lang="it-IT" sz="1400" b="1" i="0" u="none" strike="noStrike" kern="0" cap="none" spc="0" normalizeH="0" baseline="0" noProof="0" dirty="0">
                <a:ln>
                  <a:noFill/>
                </a:ln>
                <a:solidFill>
                  <a:srgbClr val="FF0000"/>
                </a:solidFill>
                <a:effectLst/>
                <a:uLnTx/>
                <a:uFillTx/>
              </a:rPr>
              <a:t> </a:t>
            </a:r>
            <a:r>
              <a:rPr kumimoji="0" lang="it-IT" sz="1400" b="1" i="0" u="none" strike="noStrike" kern="0" cap="none" spc="0" normalizeH="0" baseline="0" noProof="0" dirty="0" err="1">
                <a:ln>
                  <a:noFill/>
                </a:ln>
                <a:solidFill>
                  <a:srgbClr val="FF0000"/>
                </a:solidFill>
                <a:effectLst/>
                <a:uLnTx/>
                <a:uFillTx/>
              </a:rPr>
              <a:t>structure</a:t>
            </a:r>
            <a:endParaRPr kumimoji="0" lang="it-IT" sz="1400" b="1"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rPr>
              <a:t>12. </a:t>
            </a:r>
            <a:r>
              <a:rPr kumimoji="0" lang="it-IT" sz="1800" b="1" i="0" u="none" strike="noStrike" kern="0" cap="none" spc="0" normalizeH="0" baseline="0" noProof="0" dirty="0" err="1">
                <a:ln>
                  <a:noFill/>
                </a:ln>
                <a:solidFill>
                  <a:srgbClr val="FFFF00"/>
                </a:solidFill>
                <a:effectLst/>
                <a:uLnTx/>
                <a:uFillTx/>
              </a:rPr>
              <a:t>Headache</a:t>
            </a:r>
            <a:r>
              <a:rPr kumimoji="0" lang="it-IT" sz="1800" b="1" i="0" u="none" strike="noStrike" kern="0" cap="none" spc="0" normalizeH="0" baseline="0" noProof="0" dirty="0">
                <a:ln>
                  <a:noFill/>
                </a:ln>
                <a:solidFill>
                  <a:srgbClr val="FFFF00"/>
                </a:solidFill>
                <a:effectLst/>
                <a:uLnTx/>
                <a:uFillTx/>
              </a:rPr>
              <a:t> </a:t>
            </a:r>
            <a:r>
              <a:rPr kumimoji="0" lang="it-IT" sz="1800" b="1" i="0" u="none" strike="noStrike" kern="0" cap="none" spc="0" normalizeH="0" baseline="0" noProof="0" dirty="0" err="1">
                <a:ln>
                  <a:noFill/>
                </a:ln>
                <a:solidFill>
                  <a:srgbClr val="FFFF00"/>
                </a:solidFill>
                <a:effectLst/>
                <a:uLnTx/>
                <a:uFillTx/>
              </a:rPr>
              <a:t>attributed</a:t>
            </a:r>
            <a:r>
              <a:rPr kumimoji="0" lang="it-IT" sz="1800" b="1" i="0" u="none" strike="noStrike" kern="0" cap="none" spc="0" normalizeH="0" baseline="0" noProof="0" dirty="0">
                <a:ln>
                  <a:noFill/>
                </a:ln>
                <a:solidFill>
                  <a:srgbClr val="FFFF00"/>
                </a:solidFill>
                <a:effectLst/>
                <a:uLnTx/>
                <a:uFillTx/>
              </a:rPr>
              <a:t> to </a:t>
            </a:r>
            <a:r>
              <a:rPr kumimoji="0" lang="it-IT" sz="1800" b="1" i="0" u="none" strike="noStrike" kern="0" cap="none" spc="0" normalizeH="0" baseline="0" noProof="0" dirty="0" err="1">
                <a:ln>
                  <a:noFill/>
                </a:ln>
                <a:solidFill>
                  <a:srgbClr val="FFFF00"/>
                </a:solidFill>
                <a:effectLst/>
                <a:uLnTx/>
                <a:uFillTx/>
              </a:rPr>
              <a:t>psychiatric</a:t>
            </a:r>
            <a:r>
              <a:rPr kumimoji="0" lang="it-IT" sz="1800" b="1" i="0" u="none" strike="noStrike" kern="0" cap="none" spc="0" normalizeH="0" baseline="0" noProof="0" dirty="0">
                <a:ln>
                  <a:noFill/>
                </a:ln>
                <a:solidFill>
                  <a:srgbClr val="FFFF00"/>
                </a:solidFill>
                <a:effectLst/>
                <a:uLnTx/>
                <a:uFillTx/>
              </a:rPr>
              <a:t> disorder</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rPr>
              <a:t>13. </a:t>
            </a:r>
            <a:r>
              <a:rPr kumimoji="0" lang="it-IT" sz="1800" b="1" i="0" u="none" strike="noStrike" kern="0" cap="none" spc="0" normalizeH="0" baseline="0" noProof="0" dirty="0" err="1">
                <a:ln>
                  <a:noFill/>
                </a:ln>
                <a:solidFill>
                  <a:srgbClr val="FFFF00"/>
                </a:solidFill>
                <a:effectLst/>
                <a:uLnTx/>
                <a:uFillTx/>
              </a:rPr>
              <a:t>Painful</a:t>
            </a:r>
            <a:r>
              <a:rPr kumimoji="0" lang="it-IT" sz="1800" b="1" i="0" u="none" strike="noStrike" kern="0" cap="none" spc="0" normalizeH="0" baseline="0" noProof="0" dirty="0">
                <a:ln>
                  <a:noFill/>
                </a:ln>
                <a:solidFill>
                  <a:srgbClr val="FFFF00"/>
                </a:solidFill>
                <a:effectLst/>
                <a:uLnTx/>
                <a:uFillTx/>
              </a:rPr>
              <a:t> </a:t>
            </a:r>
            <a:r>
              <a:rPr kumimoji="0" lang="it-IT" sz="1800" b="1" i="0" u="none" strike="noStrike" kern="0" cap="none" spc="0" normalizeH="0" baseline="0" noProof="0" dirty="0" err="1">
                <a:ln>
                  <a:noFill/>
                </a:ln>
                <a:solidFill>
                  <a:srgbClr val="FFFF00"/>
                </a:solidFill>
                <a:effectLst/>
                <a:uLnTx/>
                <a:uFillTx/>
              </a:rPr>
              <a:t>lesions</a:t>
            </a:r>
            <a:r>
              <a:rPr kumimoji="0" lang="it-IT" sz="1800" b="1" i="0" u="none" strike="noStrike" kern="0" cap="none" spc="0" normalizeH="0" baseline="0" noProof="0" dirty="0">
                <a:ln>
                  <a:noFill/>
                </a:ln>
                <a:solidFill>
                  <a:srgbClr val="FFFF00"/>
                </a:solidFill>
                <a:effectLst/>
                <a:uLnTx/>
                <a:uFillTx/>
              </a:rPr>
              <a:t> of the </a:t>
            </a:r>
            <a:r>
              <a:rPr kumimoji="0" lang="it-IT" sz="1800" b="1" i="0" u="none" strike="noStrike" kern="0" cap="none" spc="0" normalizeH="0" baseline="0" noProof="0" dirty="0" err="1">
                <a:ln>
                  <a:noFill/>
                </a:ln>
                <a:solidFill>
                  <a:srgbClr val="FFFF00"/>
                </a:solidFill>
                <a:effectLst/>
                <a:uLnTx/>
                <a:uFillTx/>
              </a:rPr>
              <a:t>cranial</a:t>
            </a:r>
            <a:r>
              <a:rPr kumimoji="0" lang="it-IT" sz="1800" b="1" i="0" u="none" strike="noStrike" kern="0" cap="none" spc="0" normalizeH="0" baseline="0" noProof="0" dirty="0">
                <a:ln>
                  <a:noFill/>
                </a:ln>
                <a:solidFill>
                  <a:srgbClr val="FFFF00"/>
                </a:solidFill>
                <a:effectLst/>
                <a:uLnTx/>
                <a:uFillTx/>
              </a:rPr>
              <a:t> </a:t>
            </a:r>
            <a:r>
              <a:rPr kumimoji="0" lang="it-IT" sz="1800" b="1" i="0" u="none" strike="noStrike" kern="0" cap="none" spc="0" normalizeH="0" baseline="0" noProof="0" dirty="0" err="1">
                <a:ln>
                  <a:noFill/>
                </a:ln>
                <a:solidFill>
                  <a:srgbClr val="FFFF00"/>
                </a:solidFill>
                <a:effectLst/>
                <a:uLnTx/>
                <a:uFillTx/>
              </a:rPr>
              <a:t>nerves</a:t>
            </a:r>
            <a:r>
              <a:rPr kumimoji="0" lang="it-IT" sz="1800" b="1" i="0" u="none" strike="noStrike" kern="0" cap="none" spc="0" normalizeH="0" baseline="0" noProof="0" dirty="0">
                <a:ln>
                  <a:noFill/>
                </a:ln>
                <a:solidFill>
                  <a:srgbClr val="FFFF00"/>
                </a:solidFill>
                <a:effectLst/>
                <a:uLnTx/>
                <a:uFillTx/>
              </a:rPr>
              <a:t> and </a:t>
            </a:r>
            <a:r>
              <a:rPr kumimoji="0" lang="it-IT" sz="1800" b="1" i="0" u="none" strike="noStrike" kern="0" cap="none" spc="0" normalizeH="0" baseline="0" noProof="0" dirty="0" err="1">
                <a:ln>
                  <a:noFill/>
                </a:ln>
                <a:solidFill>
                  <a:srgbClr val="FFFF00"/>
                </a:solidFill>
                <a:effectLst/>
                <a:uLnTx/>
                <a:uFillTx/>
              </a:rPr>
              <a:t>other</a:t>
            </a:r>
            <a:r>
              <a:rPr kumimoji="0" lang="it-IT" sz="1800" b="1" i="0" u="none" strike="noStrike" kern="0" cap="none" spc="0" normalizeH="0" baseline="0" noProof="0" dirty="0">
                <a:ln>
                  <a:noFill/>
                </a:ln>
                <a:solidFill>
                  <a:srgbClr val="FFFF00"/>
                </a:solidFill>
                <a:effectLst/>
                <a:uLnTx/>
                <a:uFillTx/>
              </a:rPr>
              <a:t> </a:t>
            </a:r>
            <a:r>
              <a:rPr kumimoji="0" lang="it-IT" sz="1800" b="1" i="0" u="none" strike="noStrike" kern="0" cap="none" spc="0" normalizeH="0" baseline="0" noProof="0" dirty="0" err="1">
                <a:ln>
                  <a:noFill/>
                </a:ln>
                <a:solidFill>
                  <a:srgbClr val="FFFF00"/>
                </a:solidFill>
                <a:effectLst/>
                <a:uLnTx/>
                <a:uFillTx/>
              </a:rPr>
              <a:t>facial</a:t>
            </a:r>
            <a:r>
              <a:rPr kumimoji="0" lang="it-IT" sz="1800" b="1" i="0" u="none" strike="noStrike" kern="0" cap="none" spc="0" normalizeH="0" baseline="0" noProof="0" dirty="0">
                <a:ln>
                  <a:noFill/>
                </a:ln>
                <a:solidFill>
                  <a:srgbClr val="FFFF00"/>
                </a:solidFill>
                <a:effectLst/>
                <a:uLnTx/>
                <a:uFillTx/>
              </a:rPr>
              <a:t> </a:t>
            </a:r>
            <a:r>
              <a:rPr kumimoji="0" lang="it-IT" sz="1800" b="1" i="0" u="none" strike="noStrike" kern="0" cap="none" spc="0" normalizeH="0" baseline="0" noProof="0" dirty="0" err="1">
                <a:ln>
                  <a:noFill/>
                </a:ln>
                <a:solidFill>
                  <a:srgbClr val="FFFF00"/>
                </a:solidFill>
                <a:effectLst/>
                <a:uLnTx/>
                <a:uFillTx/>
              </a:rPr>
              <a:t>pain</a:t>
            </a:r>
            <a:endParaRPr kumimoji="0" lang="it-IT" sz="1800" b="1" i="0" u="none" strike="noStrike" kern="0" cap="none" spc="0" normalizeH="0" baseline="0" noProof="0" dirty="0">
              <a:ln>
                <a:noFill/>
              </a:ln>
              <a:solidFill>
                <a:srgbClr val="FFFF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rPr>
              <a:t>14. </a:t>
            </a:r>
            <a:r>
              <a:rPr kumimoji="0" lang="it-IT" sz="1800" b="1" i="0" u="none" strike="noStrike" kern="0" cap="none" spc="0" normalizeH="0" baseline="0" noProof="0" dirty="0" err="1">
                <a:ln>
                  <a:noFill/>
                </a:ln>
                <a:solidFill>
                  <a:srgbClr val="FFFF00"/>
                </a:solidFill>
                <a:effectLst/>
                <a:uLnTx/>
                <a:uFillTx/>
              </a:rPr>
              <a:t>Other</a:t>
            </a:r>
            <a:r>
              <a:rPr kumimoji="0" lang="it-IT" sz="1800" b="1" i="0" u="none" strike="noStrike" kern="0" cap="none" spc="0" normalizeH="0" baseline="0" noProof="0" dirty="0">
                <a:ln>
                  <a:noFill/>
                </a:ln>
                <a:solidFill>
                  <a:srgbClr val="FFFF00"/>
                </a:solidFill>
                <a:effectLst/>
                <a:uLnTx/>
                <a:uFillTx/>
              </a:rPr>
              <a:t> </a:t>
            </a:r>
            <a:r>
              <a:rPr kumimoji="0" lang="it-IT" sz="1800" b="1" i="0" u="none" strike="noStrike" kern="0" cap="none" spc="0" normalizeH="0" baseline="0" noProof="0" dirty="0" err="1">
                <a:ln>
                  <a:noFill/>
                </a:ln>
                <a:solidFill>
                  <a:srgbClr val="FFFF00"/>
                </a:solidFill>
                <a:effectLst/>
                <a:uLnTx/>
                <a:uFillTx/>
              </a:rPr>
              <a:t>headache</a:t>
            </a:r>
            <a:r>
              <a:rPr kumimoji="0" lang="it-IT" sz="1800" b="1" i="0" u="none" strike="noStrike" kern="0" cap="none" spc="0" normalizeH="0" baseline="0" noProof="0" dirty="0">
                <a:ln>
                  <a:noFill/>
                </a:ln>
                <a:solidFill>
                  <a:srgbClr val="FFFF00"/>
                </a:solidFill>
                <a:effectLst/>
                <a:uLnTx/>
                <a:uFillTx/>
              </a:rPr>
              <a:t> disorders</a:t>
            </a:r>
          </a:p>
        </p:txBody>
      </p:sp>
      <p:sp>
        <p:nvSpPr>
          <p:cNvPr id="5" name="CasellaDiTesto 4">
            <a:extLst>
              <a:ext uri="{FF2B5EF4-FFF2-40B4-BE49-F238E27FC236}">
                <a16:creationId xmlns:a16="http://schemas.microsoft.com/office/drawing/2014/main" id="{A11C9753-6AD1-4ECF-9EE2-230224E8E793}"/>
              </a:ext>
            </a:extLst>
          </p:cNvPr>
          <p:cNvSpPr txBox="1"/>
          <p:nvPr/>
        </p:nvSpPr>
        <p:spPr>
          <a:xfrm>
            <a:off x="4149518" y="2957864"/>
            <a:ext cx="8912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0000"/>
                </a:solidFill>
                <a:effectLst/>
                <a:uLnTx/>
                <a:uFillTx/>
              </a:rPr>
              <a:t>(OSAS)</a:t>
            </a:r>
          </a:p>
        </p:txBody>
      </p:sp>
      <p:grpSp>
        <p:nvGrpSpPr>
          <p:cNvPr id="10" name="Gruppo 9">
            <a:extLst>
              <a:ext uri="{FF2B5EF4-FFF2-40B4-BE49-F238E27FC236}">
                <a16:creationId xmlns:a16="http://schemas.microsoft.com/office/drawing/2014/main" id="{C0AD1EFC-530A-4050-9859-C69F5B564B7B}"/>
              </a:ext>
            </a:extLst>
          </p:cNvPr>
          <p:cNvGrpSpPr/>
          <p:nvPr/>
        </p:nvGrpSpPr>
        <p:grpSpPr>
          <a:xfrm>
            <a:off x="5655506" y="2879820"/>
            <a:ext cx="3064573" cy="1018204"/>
            <a:chOff x="5655506" y="2879820"/>
            <a:chExt cx="3064573" cy="1018204"/>
          </a:xfrm>
        </p:grpSpPr>
        <p:sp>
          <p:nvSpPr>
            <p:cNvPr id="2" name="Parentesi graffa chiusa 1">
              <a:extLst>
                <a:ext uri="{FF2B5EF4-FFF2-40B4-BE49-F238E27FC236}">
                  <a16:creationId xmlns:a16="http://schemas.microsoft.com/office/drawing/2014/main" id="{CFBDC56E-BB3F-4C41-9928-191BE8477077}"/>
                </a:ext>
              </a:extLst>
            </p:cNvPr>
            <p:cNvSpPr/>
            <p:nvPr/>
          </p:nvSpPr>
          <p:spPr>
            <a:xfrm>
              <a:off x="5655506" y="2879820"/>
              <a:ext cx="451415" cy="954911"/>
            </a:xfrm>
            <a:prstGeom prst="rightBrace">
              <a:avLst>
                <a:gd name="adj1" fmla="val 8333"/>
                <a:gd name="adj2" fmla="val 50908"/>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pic>
          <p:nvPicPr>
            <p:cNvPr id="7" name="Immagine 6">
              <a:extLst>
                <a:ext uri="{FF2B5EF4-FFF2-40B4-BE49-F238E27FC236}">
                  <a16:creationId xmlns:a16="http://schemas.microsoft.com/office/drawing/2014/main" id="{95E15BB7-0C28-4FEE-8560-D8C0061382F5}"/>
                </a:ext>
              </a:extLst>
            </p:cNvPr>
            <p:cNvPicPr>
              <a:picLocks noChangeAspect="1"/>
            </p:cNvPicPr>
            <p:nvPr/>
          </p:nvPicPr>
          <p:blipFill>
            <a:blip r:embed="rId7" cstate="print"/>
            <a:stretch>
              <a:fillRect/>
            </a:stretch>
          </p:blipFill>
          <p:spPr>
            <a:xfrm>
              <a:off x="6302939" y="2974082"/>
              <a:ext cx="2417140" cy="923942"/>
            </a:xfrm>
            <a:prstGeom prst="rect">
              <a:avLst/>
            </a:prstGeom>
          </p:spPr>
        </p:pic>
      </p:grpSp>
      <p:pic>
        <p:nvPicPr>
          <p:cNvPr id="9" name="Immagine 8">
            <a:extLst>
              <a:ext uri="{FF2B5EF4-FFF2-40B4-BE49-F238E27FC236}">
                <a16:creationId xmlns:a16="http://schemas.microsoft.com/office/drawing/2014/main" id="{D4E48C5F-8F20-4B04-AA6C-F03759F97514}"/>
              </a:ext>
            </a:extLst>
          </p:cNvPr>
          <p:cNvPicPr>
            <a:picLocks noChangeAspect="1"/>
          </p:cNvPicPr>
          <p:nvPr/>
        </p:nvPicPr>
        <p:blipFill>
          <a:blip r:embed="rId8" cstate="print"/>
          <a:stretch>
            <a:fillRect/>
          </a:stretch>
        </p:blipFill>
        <p:spPr>
          <a:xfrm>
            <a:off x="6705396" y="902825"/>
            <a:ext cx="1800767" cy="2031294"/>
          </a:xfrm>
          <a:prstGeom prst="rect">
            <a:avLst/>
          </a:prstGeom>
        </p:spPr>
      </p:pic>
      <p:sp>
        <p:nvSpPr>
          <p:cNvPr id="6" name="CasellaDiTesto 5">
            <a:extLst>
              <a:ext uri="{FF2B5EF4-FFF2-40B4-BE49-F238E27FC236}">
                <a16:creationId xmlns:a16="http://schemas.microsoft.com/office/drawing/2014/main" id="{1A422859-0F0F-48D0-8D65-A0293223A312}"/>
              </a:ext>
            </a:extLst>
          </p:cNvPr>
          <p:cNvSpPr txBox="1"/>
          <p:nvPr/>
        </p:nvSpPr>
        <p:spPr>
          <a:xfrm>
            <a:off x="4254284" y="401018"/>
            <a:ext cx="4703736" cy="369332"/>
          </a:xfrm>
          <a:prstGeom prst="rect">
            <a:avLst/>
          </a:prstGeom>
          <a:solidFill>
            <a:schemeClr val="bg1"/>
          </a:solidFill>
        </p:spPr>
        <p:txBody>
          <a:bodyPr wrap="square" rtlCol="0">
            <a:spAutoFit/>
          </a:bodyPr>
          <a:lstStyle/>
          <a:p>
            <a:r>
              <a:rPr lang="it-IT" b="1" dirty="0"/>
              <a:t>Classificazione International </a:t>
            </a:r>
            <a:r>
              <a:rPr lang="it-IT" b="1" dirty="0" err="1"/>
              <a:t>Headache</a:t>
            </a:r>
            <a:r>
              <a:rPr lang="it-IT" b="1" dirty="0"/>
              <a:t> Society</a:t>
            </a:r>
          </a:p>
        </p:txBody>
      </p:sp>
      <p:sp>
        <p:nvSpPr>
          <p:cNvPr id="8" name="CasellaDiTesto 7">
            <a:extLst>
              <a:ext uri="{FF2B5EF4-FFF2-40B4-BE49-F238E27FC236}">
                <a16:creationId xmlns:a16="http://schemas.microsoft.com/office/drawing/2014/main" id="{56A78680-AD15-4CD4-AB17-BD4771BEF268}"/>
              </a:ext>
            </a:extLst>
          </p:cNvPr>
          <p:cNvSpPr txBox="1"/>
          <p:nvPr/>
        </p:nvSpPr>
        <p:spPr>
          <a:xfrm>
            <a:off x="5035296" y="1512755"/>
            <a:ext cx="926592" cy="369332"/>
          </a:xfrm>
          <a:prstGeom prst="rect">
            <a:avLst/>
          </a:prstGeom>
          <a:noFill/>
        </p:spPr>
        <p:txBody>
          <a:bodyPr wrap="square" rtlCol="0">
            <a:spAutoFit/>
          </a:bodyPr>
          <a:lstStyle/>
          <a:p>
            <a:r>
              <a:rPr kumimoji="0" lang="it-IT" sz="1800" b="1" i="0" u="none" strike="noStrike" kern="0" cap="none" spc="0" normalizeH="0" baseline="0" noProof="0" dirty="0">
                <a:ln>
                  <a:noFill/>
                </a:ln>
                <a:solidFill>
                  <a:srgbClr val="00B050"/>
                </a:solidFill>
                <a:effectLst/>
                <a:uLnTx/>
                <a:uFillTx/>
                <a:latin typeface="Calibri"/>
                <a:ea typeface="+mn-ea"/>
                <a:cs typeface="+mn-cs"/>
              </a:rPr>
              <a:t>cefalea</a:t>
            </a:r>
            <a:endParaRPr lang="it-IT" dirty="0"/>
          </a:p>
        </p:txBody>
      </p:sp>
      <p:pic>
        <p:nvPicPr>
          <p:cNvPr id="16" name="Audio 15">
            <a:hlinkClick r:id="" action="ppaction://media"/>
            <a:extLst>
              <a:ext uri="{FF2B5EF4-FFF2-40B4-BE49-F238E27FC236}">
                <a16:creationId xmlns:a16="http://schemas.microsoft.com/office/drawing/2014/main" id="{5C4AABC0-E22C-45B4-A87C-D1FCBD80AA6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624783036"/>
      </p:ext>
    </p:extLst>
  </p:cSld>
  <p:clrMapOvr>
    <a:masterClrMapping/>
  </p:clrMapOvr>
  <mc:AlternateContent xmlns:mc="http://schemas.openxmlformats.org/markup-compatibility/2006" xmlns:p14="http://schemas.microsoft.com/office/powerpoint/2010/main">
    <mc:Choice Requires="p14">
      <p:transition p14:dur="10" advTm="116341"/>
    </mc:Choice>
    <mc:Fallback xmlns="">
      <p:transition advTm="11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8" name="Immagine 7">
            <a:extLst>
              <a:ext uri="{FF2B5EF4-FFF2-40B4-BE49-F238E27FC236}">
                <a16:creationId xmlns:a16="http://schemas.microsoft.com/office/drawing/2014/main" id="{E155E3A9-8E5F-4130-BDF7-4774A8D4E339}"/>
              </a:ext>
            </a:extLst>
          </p:cNvPr>
          <p:cNvPicPr>
            <a:picLocks noChangeAspect="1"/>
          </p:cNvPicPr>
          <p:nvPr/>
        </p:nvPicPr>
        <p:blipFill>
          <a:blip r:embed="rId5" cstate="print"/>
          <a:stretch>
            <a:fillRect/>
          </a:stretch>
        </p:blipFill>
        <p:spPr>
          <a:xfrm>
            <a:off x="0" y="413923"/>
            <a:ext cx="9144000" cy="4315655"/>
          </a:xfrm>
          <a:prstGeom prst="rect">
            <a:avLst/>
          </a:prstGeom>
        </p:spPr>
      </p:pic>
      <p:pic>
        <p:nvPicPr>
          <p:cNvPr id="6" name="Immagine 5">
            <a:extLst>
              <a:ext uri="{FF2B5EF4-FFF2-40B4-BE49-F238E27FC236}">
                <a16:creationId xmlns:a16="http://schemas.microsoft.com/office/drawing/2014/main" id="{2A7ED87B-C035-46EB-8C60-C5A2909DEDE9}"/>
              </a:ext>
            </a:extLst>
          </p:cNvPr>
          <p:cNvPicPr>
            <a:picLocks noChangeAspect="1"/>
          </p:cNvPicPr>
          <p:nvPr/>
        </p:nvPicPr>
        <p:blipFill>
          <a:blip r:embed="rId6" cstate="print"/>
          <a:stretch>
            <a:fillRect/>
          </a:stretch>
        </p:blipFill>
        <p:spPr>
          <a:xfrm>
            <a:off x="2102583" y="1390331"/>
            <a:ext cx="3672575" cy="1899524"/>
          </a:xfrm>
          <a:prstGeom prst="rect">
            <a:avLst/>
          </a:prstGeom>
        </p:spPr>
      </p:pic>
      <p:pic>
        <p:nvPicPr>
          <p:cNvPr id="7" name="Immagine 6">
            <a:extLst>
              <a:ext uri="{FF2B5EF4-FFF2-40B4-BE49-F238E27FC236}">
                <a16:creationId xmlns:a16="http://schemas.microsoft.com/office/drawing/2014/main" id="{7F907273-8963-4627-A967-FEAB45EEB34E}"/>
              </a:ext>
            </a:extLst>
          </p:cNvPr>
          <p:cNvPicPr>
            <a:picLocks noChangeAspect="1"/>
          </p:cNvPicPr>
          <p:nvPr/>
        </p:nvPicPr>
        <p:blipFill>
          <a:blip r:embed="rId6" cstate="print"/>
          <a:stretch>
            <a:fillRect/>
          </a:stretch>
        </p:blipFill>
        <p:spPr>
          <a:xfrm>
            <a:off x="2102583" y="1382450"/>
            <a:ext cx="3672575" cy="1899524"/>
          </a:xfrm>
          <a:prstGeom prst="rect">
            <a:avLst/>
          </a:prstGeom>
        </p:spPr>
      </p:pic>
      <p:sp>
        <p:nvSpPr>
          <p:cNvPr id="3" name="CasellaDiTesto 2">
            <a:extLst>
              <a:ext uri="{FF2B5EF4-FFF2-40B4-BE49-F238E27FC236}">
                <a16:creationId xmlns:a16="http://schemas.microsoft.com/office/drawing/2014/main" id="{DFD25E09-D2B0-4B0A-9BDD-B404F63A6FE8}"/>
              </a:ext>
            </a:extLst>
          </p:cNvPr>
          <p:cNvSpPr txBox="1"/>
          <p:nvPr/>
        </p:nvSpPr>
        <p:spPr>
          <a:xfrm>
            <a:off x="6854649" y="3152146"/>
            <a:ext cx="13956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00"/>
                </a:solidFill>
                <a:effectLst/>
                <a:uLnTx/>
                <a:uFillTx/>
                <a:latin typeface="Calibri"/>
                <a:ea typeface="+mn-ea"/>
                <a:cs typeface="+mn-cs"/>
              </a:rPr>
              <a:t>Case Report </a:t>
            </a:r>
          </a:p>
        </p:txBody>
      </p:sp>
      <p:pic>
        <p:nvPicPr>
          <p:cNvPr id="10" name="Immagine 9">
            <a:extLst>
              <a:ext uri="{FF2B5EF4-FFF2-40B4-BE49-F238E27FC236}">
                <a16:creationId xmlns:a16="http://schemas.microsoft.com/office/drawing/2014/main" id="{395D1CD5-85B2-4957-8BA9-A267E46D963F}"/>
              </a:ext>
            </a:extLst>
          </p:cNvPr>
          <p:cNvPicPr>
            <a:picLocks noChangeAspect="1"/>
          </p:cNvPicPr>
          <p:nvPr/>
        </p:nvPicPr>
        <p:blipFill>
          <a:blip r:embed="rId7" cstate="print"/>
          <a:stretch>
            <a:fillRect/>
          </a:stretch>
        </p:blipFill>
        <p:spPr>
          <a:xfrm>
            <a:off x="6705396" y="902825"/>
            <a:ext cx="1800767" cy="2031294"/>
          </a:xfrm>
          <a:prstGeom prst="rect">
            <a:avLst/>
          </a:prstGeom>
        </p:spPr>
      </p:pic>
      <p:sp>
        <p:nvSpPr>
          <p:cNvPr id="2" name="CasellaDiTesto 1">
            <a:extLst>
              <a:ext uri="{FF2B5EF4-FFF2-40B4-BE49-F238E27FC236}">
                <a16:creationId xmlns:a16="http://schemas.microsoft.com/office/drawing/2014/main" id="{77E448D3-B7B0-4B14-B0B2-C77CE5912192}"/>
              </a:ext>
            </a:extLst>
          </p:cNvPr>
          <p:cNvSpPr txBox="1"/>
          <p:nvPr/>
        </p:nvSpPr>
        <p:spPr>
          <a:xfrm>
            <a:off x="394128" y="3472114"/>
            <a:ext cx="8229600" cy="646331"/>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rPr>
              <a:t>Ho deciso l’immediato trattamento ortodontico, con l’applicazione di un dispositivo  </a:t>
            </a:r>
            <a:r>
              <a:rPr kumimoji="0" lang="it-IT" sz="1800" b="1" i="0" u="none" strike="noStrike" kern="0" cap="none" spc="0" normalizeH="0" baseline="0" noProof="0" dirty="0" err="1">
                <a:ln>
                  <a:noFill/>
                </a:ln>
                <a:solidFill>
                  <a:srgbClr val="FFFF00"/>
                </a:solidFill>
                <a:effectLst/>
                <a:uLnTx/>
                <a:uFillTx/>
              </a:rPr>
              <a:t>intraorale</a:t>
            </a:r>
            <a:r>
              <a:rPr kumimoji="0" lang="it-IT" sz="1800" b="1" i="0" u="none" strike="noStrike" kern="0" cap="none" spc="0" normalizeH="0" baseline="0" noProof="0" dirty="0">
                <a:ln>
                  <a:noFill/>
                </a:ln>
                <a:solidFill>
                  <a:srgbClr val="FFFF00"/>
                </a:solidFill>
                <a:effectLst/>
                <a:uLnTx/>
                <a:uFillTx/>
              </a:rPr>
              <a:t> pediatrico mobile (ma da portarsi h24 pasti esclusi) di mio disegno. </a:t>
            </a:r>
          </a:p>
        </p:txBody>
      </p:sp>
      <p:pic>
        <p:nvPicPr>
          <p:cNvPr id="16" name="Audio 15">
            <a:hlinkClick r:id="" action="ppaction://media"/>
            <a:extLst>
              <a:ext uri="{FF2B5EF4-FFF2-40B4-BE49-F238E27FC236}">
                <a16:creationId xmlns:a16="http://schemas.microsoft.com/office/drawing/2014/main" id="{0B4D1CC1-1780-4BAD-B7D8-FC987DA7D0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9865676"/>
      </p:ext>
    </p:extLst>
  </p:cSld>
  <p:clrMapOvr>
    <a:masterClrMapping/>
  </p:clrMapOvr>
  <mc:AlternateContent xmlns:mc="http://schemas.openxmlformats.org/markup-compatibility/2006" xmlns:p14="http://schemas.microsoft.com/office/powerpoint/2010/main">
    <mc:Choice Requires="p14">
      <p:transition p14:dur="10" advTm="22347"/>
    </mc:Choice>
    <mc:Fallback xmlns="">
      <p:transition advTm="2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20" name="Immagine 19">
            <a:extLst>
              <a:ext uri="{FF2B5EF4-FFF2-40B4-BE49-F238E27FC236}">
                <a16:creationId xmlns:a16="http://schemas.microsoft.com/office/drawing/2014/main" id="{38269694-18D1-495B-80A5-307A7F5BE1DD}"/>
              </a:ext>
            </a:extLst>
          </p:cNvPr>
          <p:cNvPicPr>
            <a:picLocks noChangeAspect="1"/>
          </p:cNvPicPr>
          <p:nvPr/>
        </p:nvPicPr>
        <p:blipFill>
          <a:blip r:embed="rId5" cstate="print"/>
          <a:stretch>
            <a:fillRect/>
          </a:stretch>
        </p:blipFill>
        <p:spPr>
          <a:xfrm>
            <a:off x="-40768" y="355279"/>
            <a:ext cx="9144000" cy="4502107"/>
          </a:xfrm>
          <a:prstGeom prst="rect">
            <a:avLst/>
          </a:prstGeom>
        </p:spPr>
      </p:pic>
      <p:sp>
        <p:nvSpPr>
          <p:cNvPr id="3" name="CasellaDiTesto 2">
            <a:extLst>
              <a:ext uri="{FF2B5EF4-FFF2-40B4-BE49-F238E27FC236}">
                <a16:creationId xmlns:a16="http://schemas.microsoft.com/office/drawing/2014/main" id="{6D967CD9-3FB0-41D7-85B5-6CEDD6C379D8}"/>
              </a:ext>
            </a:extLst>
          </p:cNvPr>
          <p:cNvSpPr txBox="1"/>
          <p:nvPr/>
        </p:nvSpPr>
        <p:spPr>
          <a:xfrm>
            <a:off x="1157469" y="789972"/>
            <a:ext cx="5197033" cy="369332"/>
          </a:xfrm>
          <a:prstGeom prst="rect">
            <a:avLst/>
          </a:prstGeom>
          <a:noFill/>
        </p:spPr>
        <p:txBody>
          <a:bodyPr wrap="square" rtlCol="0">
            <a:spAutoFit/>
          </a:bodyPr>
          <a:lstStyle/>
          <a:p>
            <a:endParaRPr lang="it-IT" dirty="0"/>
          </a:p>
        </p:txBody>
      </p:sp>
      <p:pic>
        <p:nvPicPr>
          <p:cNvPr id="9" name="Immagine 8">
            <a:extLst>
              <a:ext uri="{FF2B5EF4-FFF2-40B4-BE49-F238E27FC236}">
                <a16:creationId xmlns:a16="http://schemas.microsoft.com/office/drawing/2014/main" id="{1B7C2658-271C-4764-AFA2-BFD1621CD70F}"/>
              </a:ext>
            </a:extLst>
          </p:cNvPr>
          <p:cNvPicPr>
            <a:picLocks noChangeAspect="1"/>
          </p:cNvPicPr>
          <p:nvPr/>
        </p:nvPicPr>
        <p:blipFill>
          <a:blip r:embed="rId6" cstate="print"/>
          <a:stretch>
            <a:fillRect/>
          </a:stretch>
        </p:blipFill>
        <p:spPr>
          <a:xfrm>
            <a:off x="1106889" y="738865"/>
            <a:ext cx="4886217" cy="3213035"/>
          </a:xfrm>
          <a:prstGeom prst="rect">
            <a:avLst/>
          </a:prstGeom>
        </p:spPr>
      </p:pic>
      <p:pic>
        <p:nvPicPr>
          <p:cNvPr id="11" name="Immagine 10">
            <a:extLst>
              <a:ext uri="{FF2B5EF4-FFF2-40B4-BE49-F238E27FC236}">
                <a16:creationId xmlns:a16="http://schemas.microsoft.com/office/drawing/2014/main" id="{786E2C81-1B29-4C70-AB77-71FF4B08EE1E}"/>
              </a:ext>
            </a:extLst>
          </p:cNvPr>
          <p:cNvPicPr>
            <a:picLocks noChangeAspect="1"/>
          </p:cNvPicPr>
          <p:nvPr/>
        </p:nvPicPr>
        <p:blipFill>
          <a:blip r:embed="rId7" cstate="print"/>
          <a:stretch>
            <a:fillRect/>
          </a:stretch>
        </p:blipFill>
        <p:spPr>
          <a:xfrm>
            <a:off x="5812179" y="1845390"/>
            <a:ext cx="1906440" cy="1640576"/>
          </a:xfrm>
          <a:prstGeom prst="rect">
            <a:avLst/>
          </a:prstGeom>
        </p:spPr>
      </p:pic>
      <p:sp>
        <p:nvSpPr>
          <p:cNvPr id="12" name="Rettangolo 11">
            <a:extLst>
              <a:ext uri="{FF2B5EF4-FFF2-40B4-BE49-F238E27FC236}">
                <a16:creationId xmlns:a16="http://schemas.microsoft.com/office/drawing/2014/main" id="{8813858D-94B5-45FE-9E6A-AB11B3790870}"/>
              </a:ext>
            </a:extLst>
          </p:cNvPr>
          <p:cNvSpPr/>
          <p:nvPr/>
        </p:nvSpPr>
        <p:spPr>
          <a:xfrm>
            <a:off x="5785646" y="1857787"/>
            <a:ext cx="1932973" cy="161432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2" name="CasellaDiTesto 1">
            <a:extLst>
              <a:ext uri="{FF2B5EF4-FFF2-40B4-BE49-F238E27FC236}">
                <a16:creationId xmlns:a16="http://schemas.microsoft.com/office/drawing/2014/main" id="{CA9930CE-45DA-462C-9DE1-3E0C6DC07E86}"/>
              </a:ext>
            </a:extLst>
          </p:cNvPr>
          <p:cNvSpPr txBox="1"/>
          <p:nvPr/>
        </p:nvSpPr>
        <p:spPr>
          <a:xfrm>
            <a:off x="5821680" y="603504"/>
            <a:ext cx="2082800" cy="369332"/>
          </a:xfrm>
          <a:prstGeom prst="rect">
            <a:avLst/>
          </a:prstGeom>
          <a:solidFill>
            <a:srgbClr val="FF0000"/>
          </a:solidFill>
        </p:spPr>
        <p:txBody>
          <a:bodyPr wrap="square" rtlCol="0">
            <a:spAutoFit/>
          </a:bodyPr>
          <a:lstStyle/>
          <a:p>
            <a:r>
              <a:rPr lang="it-IT" b="1" dirty="0">
                <a:solidFill>
                  <a:srgbClr val="FFFF00"/>
                </a:solidFill>
              </a:rPr>
              <a:t>With </a:t>
            </a:r>
            <a:r>
              <a:rPr lang="it-IT" b="1" dirty="0" err="1">
                <a:solidFill>
                  <a:srgbClr val="FFFF00"/>
                </a:solidFill>
              </a:rPr>
              <a:t>Malocclusion</a:t>
            </a:r>
            <a:endParaRPr lang="it-IT" b="1" dirty="0">
              <a:solidFill>
                <a:srgbClr val="FFFF00"/>
              </a:solidFill>
            </a:endParaRPr>
          </a:p>
        </p:txBody>
      </p:sp>
      <p:sp>
        <p:nvSpPr>
          <p:cNvPr id="5" name="CasellaDiTesto 4">
            <a:extLst>
              <a:ext uri="{FF2B5EF4-FFF2-40B4-BE49-F238E27FC236}">
                <a16:creationId xmlns:a16="http://schemas.microsoft.com/office/drawing/2014/main" id="{78C1AF3F-C330-4C17-9EAD-5911BD7F0DDD}"/>
              </a:ext>
            </a:extLst>
          </p:cNvPr>
          <p:cNvSpPr txBox="1"/>
          <p:nvPr/>
        </p:nvSpPr>
        <p:spPr>
          <a:xfrm>
            <a:off x="394128" y="3452850"/>
            <a:ext cx="8229600" cy="646331"/>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rPr>
              <a:t>Ho deciso l’immediato trattamento ortodontico, con l’applicazione di un dispositivo  </a:t>
            </a:r>
            <a:r>
              <a:rPr kumimoji="0" lang="it-IT" sz="1800" b="1" i="0" u="none" strike="noStrike" kern="0" cap="none" spc="0" normalizeH="0" baseline="0" noProof="0" dirty="0" err="1">
                <a:ln>
                  <a:noFill/>
                </a:ln>
                <a:solidFill>
                  <a:srgbClr val="FFFF00"/>
                </a:solidFill>
                <a:effectLst/>
                <a:uLnTx/>
                <a:uFillTx/>
              </a:rPr>
              <a:t>intraorale</a:t>
            </a:r>
            <a:r>
              <a:rPr kumimoji="0" lang="it-IT" sz="1800" b="1" i="0" u="none" strike="noStrike" kern="0" cap="none" spc="0" normalizeH="0" baseline="0" noProof="0" dirty="0">
                <a:ln>
                  <a:noFill/>
                </a:ln>
                <a:solidFill>
                  <a:srgbClr val="FFFF00"/>
                </a:solidFill>
                <a:effectLst/>
                <a:uLnTx/>
                <a:uFillTx/>
              </a:rPr>
              <a:t> pediatrico mobile (ma da portarsi h24 pasti esclusi) di mio disegno. </a:t>
            </a:r>
          </a:p>
        </p:txBody>
      </p:sp>
      <p:sp>
        <p:nvSpPr>
          <p:cNvPr id="6" name="CasellaDiTesto 5">
            <a:extLst>
              <a:ext uri="{FF2B5EF4-FFF2-40B4-BE49-F238E27FC236}">
                <a16:creationId xmlns:a16="http://schemas.microsoft.com/office/drawing/2014/main" id="{554A7176-7E47-41EA-903C-5681D43A9101}"/>
              </a:ext>
            </a:extLst>
          </p:cNvPr>
          <p:cNvSpPr txBox="1"/>
          <p:nvPr/>
        </p:nvSpPr>
        <p:spPr>
          <a:xfrm>
            <a:off x="164147" y="4045946"/>
            <a:ext cx="8741962" cy="646331"/>
          </a:xfrm>
          <a:prstGeom prst="rect">
            <a:avLst/>
          </a:prstGeom>
          <a:solidFill>
            <a:schemeClr val="tx1"/>
          </a:solidFill>
        </p:spPr>
        <p:txBody>
          <a:bodyPr wrap="square" rtlCol="0">
            <a:spAutoFit/>
          </a:bodyPr>
          <a:lstStyle/>
          <a:p>
            <a:r>
              <a:rPr lang="it-IT" b="1" dirty="0">
                <a:solidFill>
                  <a:srgbClr val="FFFF00"/>
                </a:solidFill>
              </a:rPr>
              <a:t>Si tratta del medesimo dispositivo impiegato  nel 2002per il primo lavoro che ha proposto e dimostrato l’efficacia del trattamento ortodontico nell’OSAS del bambino (170 citazioni)</a:t>
            </a:r>
          </a:p>
        </p:txBody>
      </p:sp>
      <p:sp>
        <p:nvSpPr>
          <p:cNvPr id="13" name="CasellaDiTesto 12">
            <a:extLst>
              <a:ext uri="{FF2B5EF4-FFF2-40B4-BE49-F238E27FC236}">
                <a16:creationId xmlns:a16="http://schemas.microsoft.com/office/drawing/2014/main" id="{7FBC4942-5FD6-4C61-884E-3999A0736BDC}"/>
              </a:ext>
            </a:extLst>
          </p:cNvPr>
          <p:cNvSpPr txBox="1"/>
          <p:nvPr/>
        </p:nvSpPr>
        <p:spPr>
          <a:xfrm>
            <a:off x="394128" y="3472114"/>
            <a:ext cx="8229600" cy="646331"/>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rPr>
              <a:t>Ho deciso l’immediato trattamento ortodontico, con l’applicazione di un dispositivo  </a:t>
            </a:r>
            <a:r>
              <a:rPr kumimoji="0" lang="it-IT" sz="1800" b="1" i="0" u="none" strike="noStrike" kern="0" cap="none" spc="0" normalizeH="0" baseline="0" noProof="0" dirty="0" err="1">
                <a:ln>
                  <a:noFill/>
                </a:ln>
                <a:solidFill>
                  <a:srgbClr val="FFFF00"/>
                </a:solidFill>
                <a:effectLst/>
                <a:uLnTx/>
                <a:uFillTx/>
              </a:rPr>
              <a:t>intraorale</a:t>
            </a:r>
            <a:r>
              <a:rPr kumimoji="0" lang="it-IT" sz="1800" b="1" i="0" u="none" strike="noStrike" kern="0" cap="none" spc="0" normalizeH="0" baseline="0" noProof="0" dirty="0">
                <a:ln>
                  <a:noFill/>
                </a:ln>
                <a:solidFill>
                  <a:srgbClr val="FFFF00"/>
                </a:solidFill>
                <a:effectLst/>
                <a:uLnTx/>
                <a:uFillTx/>
              </a:rPr>
              <a:t> pediatrico mobile (ma da portarsi h24 pasti esclusi) di mio disegno. </a:t>
            </a:r>
          </a:p>
        </p:txBody>
      </p:sp>
      <p:pic>
        <p:nvPicPr>
          <p:cNvPr id="15" name="Audio 14">
            <a:hlinkClick r:id="" action="ppaction://media"/>
            <a:extLst>
              <a:ext uri="{FF2B5EF4-FFF2-40B4-BE49-F238E27FC236}">
                <a16:creationId xmlns:a16="http://schemas.microsoft.com/office/drawing/2014/main" id="{B60EE9A4-EC60-47D5-81FC-7688F93D83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845349059"/>
      </p:ext>
    </p:extLst>
  </p:cSld>
  <p:clrMapOvr>
    <a:masterClrMapping/>
  </p:clrMapOvr>
  <mc:AlternateContent xmlns:mc="http://schemas.openxmlformats.org/markup-compatibility/2006" xmlns:p14="http://schemas.microsoft.com/office/powerpoint/2010/main">
    <mc:Choice Requires="p14">
      <p:transition p14:dur="10" advTm="41086"/>
    </mc:Choice>
    <mc:Fallback xmlns="">
      <p:transition advTm="4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25955"/>
            <a:ext cx="9144000" cy="4315655"/>
          </a:xfrm>
          <a:prstGeom prst="rect">
            <a:avLst/>
          </a:prstGeom>
        </p:spPr>
      </p:pic>
      <p:sp>
        <p:nvSpPr>
          <p:cNvPr id="2" name="CasellaDiTesto 1">
            <a:extLst>
              <a:ext uri="{FF2B5EF4-FFF2-40B4-BE49-F238E27FC236}">
                <a16:creationId xmlns:a16="http://schemas.microsoft.com/office/drawing/2014/main" id="{40BDBA06-4A6D-4EFE-B5D3-23141A406389}"/>
              </a:ext>
            </a:extLst>
          </p:cNvPr>
          <p:cNvSpPr txBox="1"/>
          <p:nvPr/>
        </p:nvSpPr>
        <p:spPr>
          <a:xfrm>
            <a:off x="409303" y="1164319"/>
            <a:ext cx="8297817" cy="3339184"/>
          </a:xfrm>
          <a:prstGeom prst="rect">
            <a:avLst/>
          </a:prstGeom>
          <a:solidFill>
            <a:schemeClr val="tx1"/>
          </a:solidFill>
        </p:spPr>
        <p:txBody>
          <a:bodyPr wrap="square" rtlCol="0">
            <a:spAutoFit/>
          </a:bodyPr>
          <a:lstStyle/>
          <a:p>
            <a:pPr>
              <a:lnSpc>
                <a:spcPct val="107000"/>
              </a:lnSpc>
              <a:spcBef>
                <a:spcPts val="500"/>
              </a:spcBef>
              <a:spcAft>
                <a:spcPts val="500"/>
              </a:spcAft>
            </a:pPr>
            <a:r>
              <a:rPr lang="it-IT" sz="1800" kern="50" dirty="0">
                <a:solidFill>
                  <a:srgbClr val="FFFF00"/>
                </a:solidFill>
                <a:effectLst/>
                <a:latin typeface="+mj-lt"/>
                <a:ea typeface="Times New Roman" panose="02020603050405020304" pitchFamily="18" charset="0"/>
                <a:cs typeface="Times New Roman" panose="02020603050405020304" pitchFamily="18" charset="0"/>
              </a:rPr>
              <a:t>L’originalità dell’intervento per via occlusale – ortodontica sta nel considerare i diversi quadri clinici presenti in questo caso (e in casi simili)  non già come una casuale comorbilità di patologie autonome , ma </a:t>
            </a:r>
            <a:r>
              <a:rPr lang="it-IT" sz="1800" b="1" kern="50" dirty="0">
                <a:solidFill>
                  <a:srgbClr val="FF0000"/>
                </a:solidFill>
                <a:effectLst/>
                <a:latin typeface="+mj-lt"/>
                <a:ea typeface="Times New Roman" panose="02020603050405020304" pitchFamily="18" charset="0"/>
                <a:cs typeface="Times New Roman" panose="02020603050405020304" pitchFamily="18" charset="0"/>
              </a:rPr>
              <a:t>«sintomatologie</a:t>
            </a:r>
            <a:r>
              <a:rPr lang="it-IT" b="1" kern="50" dirty="0">
                <a:solidFill>
                  <a:srgbClr val="FF0000"/>
                </a:solidFill>
                <a:latin typeface="+mj-lt"/>
                <a:ea typeface="Times New Roman" panose="02020603050405020304" pitchFamily="18" charset="0"/>
                <a:cs typeface="Times New Roman" panose="02020603050405020304" pitchFamily="18" charset="0"/>
              </a:rPr>
              <a:t>»</a:t>
            </a:r>
            <a:r>
              <a:rPr lang="it-IT" sz="1800" b="1" kern="50" dirty="0">
                <a:solidFill>
                  <a:srgbClr val="FF0000"/>
                </a:solidFill>
                <a:effectLst/>
                <a:latin typeface="+mj-lt"/>
                <a:ea typeface="Times New Roman" panose="02020603050405020304" pitchFamily="18" charset="0"/>
                <a:cs typeface="Times New Roman" panose="02020603050405020304" pitchFamily="18" charset="0"/>
              </a:rPr>
              <a:t> di una sottostante struttura sfavorevole (la </a:t>
            </a:r>
            <a:r>
              <a:rPr lang="it-IT" sz="1800" b="1" kern="50" dirty="0" err="1">
                <a:solidFill>
                  <a:srgbClr val="FF0000"/>
                </a:solidFill>
                <a:effectLst/>
                <a:latin typeface="+mj-lt"/>
                <a:ea typeface="Times New Roman" panose="02020603050405020304" pitchFamily="18" charset="0"/>
                <a:cs typeface="Times New Roman" panose="02020603050405020304" pitchFamily="18" charset="0"/>
              </a:rPr>
              <a:t>malocclulsione</a:t>
            </a:r>
            <a:r>
              <a:rPr lang="it-IT" sz="1800" b="1" kern="50" dirty="0">
                <a:solidFill>
                  <a:srgbClr val="FF0000"/>
                </a:solidFill>
                <a:effectLst/>
                <a:latin typeface="+mj-lt"/>
                <a:ea typeface="Times New Roman" panose="02020603050405020304" pitchFamily="18" charset="0"/>
                <a:cs typeface="Times New Roman" panose="02020603050405020304" pitchFamily="18" charset="0"/>
              </a:rPr>
              <a:t>)</a:t>
            </a:r>
            <a:r>
              <a:rPr lang="it-IT" sz="1800" kern="50" dirty="0">
                <a:solidFill>
                  <a:srgbClr val="FF0000"/>
                </a:solidFill>
                <a:effectLst/>
                <a:latin typeface="+mj-lt"/>
                <a:ea typeface="Times New Roman" panose="02020603050405020304" pitchFamily="18" charset="0"/>
                <a:cs typeface="Times New Roman" panose="02020603050405020304" pitchFamily="18" charset="0"/>
              </a:rPr>
              <a:t> </a:t>
            </a:r>
            <a:r>
              <a:rPr lang="it-IT" sz="1800" kern="50" dirty="0">
                <a:solidFill>
                  <a:srgbClr val="FFFF00"/>
                </a:solidFill>
                <a:effectLst/>
                <a:latin typeface="+mj-lt"/>
                <a:ea typeface="Times New Roman" panose="02020603050405020304" pitchFamily="18" charset="0"/>
                <a:cs typeface="Times New Roman" panose="02020603050405020304" pitchFamily="18" charset="0"/>
              </a:rPr>
              <a:t>che, senza essere un elemento eziopatogenetico con causalità diretta e lineare ( che non si troverà mai in un sistema complesso gravato da infinite variabili individuali, parte legate al paziente e parte all’operatore), costituisce un </a:t>
            </a:r>
            <a:r>
              <a:rPr lang="it-IT" sz="1800" kern="50" dirty="0">
                <a:solidFill>
                  <a:srgbClr val="FF0000"/>
                </a:solidFill>
                <a:effectLst/>
                <a:latin typeface="+mj-lt"/>
                <a:ea typeface="Times New Roman" panose="02020603050405020304" pitchFamily="18" charset="0"/>
                <a:cs typeface="Times New Roman" panose="02020603050405020304" pitchFamily="18" charset="0"/>
              </a:rPr>
              <a:t>ELEMENTO FAVORENTE</a:t>
            </a:r>
            <a:r>
              <a:rPr lang="it-IT" sz="1800" kern="50" dirty="0">
                <a:solidFill>
                  <a:srgbClr val="FFFF00"/>
                </a:solidFill>
                <a:effectLst/>
                <a:latin typeface="+mj-lt"/>
                <a:ea typeface="Times New Roman" panose="02020603050405020304" pitchFamily="18" charset="0"/>
                <a:cs typeface="Times New Roman" panose="02020603050405020304" pitchFamily="18" charset="0"/>
              </a:rPr>
              <a:t>, che, in presenza di altre concause , PUO’ generare un quadro clinico complesso. Per questo nel trattamento specialistico di OSAS, Cefalea/Emicrania,  Equivalenti Emicranici (come anche OMAR, Parotite Ricorrente ecc.), se non si rimuove la sottostante predisposizione, non potrà che avere effetto parziale e momentaneo, oltre a poter evolvere in pericolose cronicizzazioni.</a:t>
            </a:r>
            <a:endParaRPr lang="it-IT" sz="1800" dirty="0">
              <a:solidFill>
                <a:srgbClr val="FFFF00"/>
              </a:solidFill>
              <a:effectLst/>
              <a:latin typeface="+mj-lt"/>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9784636E-A065-411E-BCD9-B32C2CC680CC}"/>
              </a:ext>
            </a:extLst>
          </p:cNvPr>
          <p:cNvSpPr txBox="1"/>
          <p:nvPr/>
        </p:nvSpPr>
        <p:spPr>
          <a:xfrm>
            <a:off x="2096656" y="513685"/>
            <a:ext cx="2309248" cy="523220"/>
          </a:xfrm>
          <a:prstGeom prst="rect">
            <a:avLst/>
          </a:prstGeom>
          <a:solidFill>
            <a:schemeClr val="tx1"/>
          </a:solidFill>
        </p:spPr>
        <p:txBody>
          <a:bodyPr wrap="square" rtlCol="0">
            <a:spAutoFit/>
          </a:bodyPr>
          <a:lstStyle/>
          <a:p>
            <a:r>
              <a:rPr kumimoji="0" lang="it-IT" sz="2800" b="1" i="0" u="none" strike="noStrike" kern="50" cap="none" spc="0" normalizeH="0" baseline="0" noProof="0" dirty="0">
                <a:ln>
                  <a:noFill/>
                </a:ln>
                <a:solidFill>
                  <a:srgbClr val="FFFF00"/>
                </a:solidFill>
                <a:effectLst/>
                <a:uLnTx/>
                <a:uFillTx/>
                <a:latin typeface="+mj-lt"/>
                <a:ea typeface="Times New Roman" panose="02020603050405020304" pitchFamily="18" charset="0"/>
                <a:cs typeface="Times New Roman" panose="02020603050405020304" pitchFamily="18" charset="0"/>
              </a:rPr>
              <a:t>Il razionale:</a:t>
            </a:r>
            <a:endParaRPr lang="it-IT" sz="2800" b="1" dirty="0">
              <a:latin typeface="+mj-lt"/>
            </a:endParaRPr>
          </a:p>
        </p:txBody>
      </p:sp>
      <p:sp>
        <p:nvSpPr>
          <p:cNvPr id="6" name="CasellaDiTesto 5">
            <a:extLst>
              <a:ext uri="{FF2B5EF4-FFF2-40B4-BE49-F238E27FC236}">
                <a16:creationId xmlns:a16="http://schemas.microsoft.com/office/drawing/2014/main" id="{5F1C2205-D64E-4057-9B0F-21FCB6D38117}"/>
              </a:ext>
            </a:extLst>
          </p:cNvPr>
          <p:cNvSpPr txBox="1"/>
          <p:nvPr/>
        </p:nvSpPr>
        <p:spPr>
          <a:xfrm>
            <a:off x="5821680" y="751840"/>
            <a:ext cx="2082800" cy="369332"/>
          </a:xfrm>
          <a:prstGeom prst="rect">
            <a:avLst/>
          </a:prstGeom>
          <a:solidFill>
            <a:srgbClr val="FF0000"/>
          </a:solidFill>
        </p:spPr>
        <p:txBody>
          <a:bodyPr wrap="square" rtlCol="0">
            <a:spAutoFit/>
          </a:bodyPr>
          <a:lstStyle/>
          <a:p>
            <a:r>
              <a:rPr lang="it-IT" b="1" dirty="0">
                <a:solidFill>
                  <a:srgbClr val="FFFF00"/>
                </a:solidFill>
              </a:rPr>
              <a:t>With </a:t>
            </a:r>
            <a:r>
              <a:rPr lang="it-IT" b="1" dirty="0" err="1">
                <a:solidFill>
                  <a:srgbClr val="FFFF00"/>
                </a:solidFill>
              </a:rPr>
              <a:t>Malocclusion</a:t>
            </a:r>
            <a:endParaRPr lang="it-IT" b="1" dirty="0">
              <a:solidFill>
                <a:srgbClr val="FFFF00"/>
              </a:solidFill>
            </a:endParaRPr>
          </a:p>
        </p:txBody>
      </p:sp>
      <p:pic>
        <p:nvPicPr>
          <p:cNvPr id="11" name="Audio 10">
            <a:hlinkClick r:id="" action="ppaction://media"/>
            <a:extLst>
              <a:ext uri="{FF2B5EF4-FFF2-40B4-BE49-F238E27FC236}">
                <a16:creationId xmlns:a16="http://schemas.microsoft.com/office/drawing/2014/main" id="{0E1D8B90-DD12-4D10-8E9C-852CD8EF5A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642880089"/>
      </p:ext>
    </p:extLst>
  </p:cSld>
  <p:clrMapOvr>
    <a:masterClrMapping/>
  </p:clrMapOvr>
  <mc:AlternateContent xmlns:mc="http://schemas.openxmlformats.org/markup-compatibility/2006" xmlns:p14="http://schemas.microsoft.com/office/powerpoint/2010/main">
    <mc:Choice Requires="p14">
      <p:transition p14:dur="10" advTm="61031"/>
    </mc:Choice>
    <mc:Fallback xmlns="">
      <p:transition advTm="6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413923"/>
            <a:ext cx="9144000" cy="4315655"/>
          </a:xfrm>
          <a:prstGeom prst="rect">
            <a:avLst/>
          </a:prstGeom>
        </p:spPr>
      </p:pic>
      <p:pic>
        <p:nvPicPr>
          <p:cNvPr id="3" name="Immagine 2">
            <a:extLst>
              <a:ext uri="{FF2B5EF4-FFF2-40B4-BE49-F238E27FC236}">
                <a16:creationId xmlns:a16="http://schemas.microsoft.com/office/drawing/2014/main" id="{E061153C-0DE1-4EE2-8A80-6D0CDDD1DF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275" y="1419732"/>
            <a:ext cx="5364748" cy="2628900"/>
          </a:xfrm>
          <a:prstGeom prst="rect">
            <a:avLst/>
          </a:prstGeom>
        </p:spPr>
      </p:pic>
      <p:sp>
        <p:nvSpPr>
          <p:cNvPr id="8" name="CasellaDiTesto 7">
            <a:extLst>
              <a:ext uri="{FF2B5EF4-FFF2-40B4-BE49-F238E27FC236}">
                <a16:creationId xmlns:a16="http://schemas.microsoft.com/office/drawing/2014/main" id="{610675B3-9162-465E-9361-CDA1A071B989}"/>
              </a:ext>
            </a:extLst>
          </p:cNvPr>
          <p:cNvSpPr txBox="1"/>
          <p:nvPr/>
        </p:nvSpPr>
        <p:spPr>
          <a:xfrm>
            <a:off x="91440" y="480982"/>
            <a:ext cx="9052560" cy="923330"/>
          </a:xfrm>
          <a:prstGeom prst="rect">
            <a:avLst/>
          </a:prstGeom>
          <a:solidFill>
            <a:schemeClr val="tx1"/>
          </a:solidFill>
        </p:spPr>
        <p:txBody>
          <a:bodyPr wrap="square" rtlCol="0">
            <a:spAutoFit/>
          </a:bodyPr>
          <a:lstStyle/>
          <a:p>
            <a:r>
              <a:rPr lang="it-IT" b="1" dirty="0">
                <a:solidFill>
                  <a:srgbClr val="FFFF00"/>
                </a:solidFill>
              </a:rPr>
              <a:t>OSAS: la </a:t>
            </a:r>
            <a:r>
              <a:rPr lang="it-IT" b="1" dirty="0" err="1">
                <a:solidFill>
                  <a:srgbClr val="FFFF00"/>
                </a:solidFill>
              </a:rPr>
              <a:t>Malocclusione</a:t>
            </a:r>
            <a:r>
              <a:rPr lang="it-IT" b="1" dirty="0">
                <a:solidFill>
                  <a:srgbClr val="FFFF00"/>
                </a:solidFill>
              </a:rPr>
              <a:t> può favorire  l’Ostruzione a livello faringeo che genera l’Apnea. La lingua </a:t>
            </a:r>
            <a:r>
              <a:rPr lang="it-IT" b="1" dirty="0" err="1">
                <a:solidFill>
                  <a:srgbClr val="FFFF00"/>
                </a:solidFill>
              </a:rPr>
              <a:t>retrusa</a:t>
            </a:r>
            <a:r>
              <a:rPr lang="it-IT" b="1" dirty="0">
                <a:solidFill>
                  <a:srgbClr val="FFFF00"/>
                </a:solidFill>
              </a:rPr>
              <a:t> stimola anche la zona riflessogena per il vomito (Equivalente Emicranico?), e lo favorisce, assieme ai disturbi della deglutizione, come l’onnipresente «deglutizione atipica»</a:t>
            </a:r>
          </a:p>
        </p:txBody>
      </p:sp>
      <p:sp>
        <p:nvSpPr>
          <p:cNvPr id="10" name="CasellaDiTesto 9">
            <a:extLst>
              <a:ext uri="{FF2B5EF4-FFF2-40B4-BE49-F238E27FC236}">
                <a16:creationId xmlns:a16="http://schemas.microsoft.com/office/drawing/2014/main" id="{55E3E6EB-11F2-413C-957D-6A630E74315C}"/>
              </a:ext>
            </a:extLst>
          </p:cNvPr>
          <p:cNvSpPr txBox="1"/>
          <p:nvPr/>
        </p:nvSpPr>
        <p:spPr>
          <a:xfrm>
            <a:off x="922787" y="4000917"/>
            <a:ext cx="7005184" cy="646331"/>
          </a:xfrm>
          <a:prstGeom prst="rect">
            <a:avLst/>
          </a:prstGeom>
          <a:noFill/>
        </p:spPr>
        <p:txBody>
          <a:bodyPr wrap="square" rtlCol="0">
            <a:spAutoFit/>
          </a:bodyPr>
          <a:lstStyle/>
          <a:p>
            <a:r>
              <a:rPr lang="it-IT" b="1" dirty="0">
                <a:solidFill>
                  <a:srgbClr val="FFFF00"/>
                </a:solidFill>
              </a:rPr>
              <a:t>L’intercettazione occlusale corregge questa predisposizione anatomo-disfunzionale, favorendo anche la corretta funzione del M. Genioglosso</a:t>
            </a:r>
          </a:p>
        </p:txBody>
      </p:sp>
      <p:sp>
        <p:nvSpPr>
          <p:cNvPr id="2" name="CasellaDiTesto 1">
            <a:extLst>
              <a:ext uri="{FF2B5EF4-FFF2-40B4-BE49-F238E27FC236}">
                <a16:creationId xmlns:a16="http://schemas.microsoft.com/office/drawing/2014/main" id="{7FC4701E-6554-422E-8527-77265F154AC4}"/>
              </a:ext>
            </a:extLst>
          </p:cNvPr>
          <p:cNvSpPr txBox="1"/>
          <p:nvPr/>
        </p:nvSpPr>
        <p:spPr>
          <a:xfrm>
            <a:off x="2037217" y="3220720"/>
            <a:ext cx="1335903" cy="369332"/>
          </a:xfrm>
          <a:prstGeom prst="rect">
            <a:avLst/>
          </a:prstGeom>
          <a:noFill/>
        </p:spPr>
        <p:txBody>
          <a:bodyPr wrap="square" rtlCol="0">
            <a:spAutoFit/>
          </a:bodyPr>
          <a:lstStyle/>
          <a:p>
            <a:r>
              <a:rPr lang="it-IT" dirty="0"/>
              <a:t>Genioglosso</a:t>
            </a:r>
          </a:p>
        </p:txBody>
      </p:sp>
      <p:sp>
        <p:nvSpPr>
          <p:cNvPr id="6" name="CasellaDiTesto 5">
            <a:extLst>
              <a:ext uri="{FF2B5EF4-FFF2-40B4-BE49-F238E27FC236}">
                <a16:creationId xmlns:a16="http://schemas.microsoft.com/office/drawing/2014/main" id="{5E90A002-E56F-4F83-AB81-57F3ACA15A00}"/>
              </a:ext>
            </a:extLst>
          </p:cNvPr>
          <p:cNvSpPr txBox="1"/>
          <p:nvPr/>
        </p:nvSpPr>
        <p:spPr>
          <a:xfrm>
            <a:off x="4770257" y="3220720"/>
            <a:ext cx="1335903" cy="369332"/>
          </a:xfrm>
          <a:prstGeom prst="rect">
            <a:avLst/>
          </a:prstGeom>
          <a:noFill/>
        </p:spPr>
        <p:txBody>
          <a:bodyPr wrap="square" rtlCol="0">
            <a:spAutoFit/>
          </a:bodyPr>
          <a:lstStyle/>
          <a:p>
            <a:r>
              <a:rPr lang="it-IT" dirty="0"/>
              <a:t>Genioglosso</a:t>
            </a:r>
          </a:p>
        </p:txBody>
      </p:sp>
      <p:pic>
        <p:nvPicPr>
          <p:cNvPr id="13" name="Audio 12">
            <a:hlinkClick r:id="" action="ppaction://media"/>
            <a:extLst>
              <a:ext uri="{FF2B5EF4-FFF2-40B4-BE49-F238E27FC236}">
                <a16:creationId xmlns:a16="http://schemas.microsoft.com/office/drawing/2014/main" id="{68865237-DB06-4DA7-A1B8-36542AA78D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320814161"/>
      </p:ext>
    </p:extLst>
  </p:cSld>
  <p:clrMapOvr>
    <a:masterClrMapping/>
  </p:clrMapOvr>
  <mc:AlternateContent xmlns:mc="http://schemas.openxmlformats.org/markup-compatibility/2006" xmlns:p14="http://schemas.microsoft.com/office/powerpoint/2010/main">
    <mc:Choice Requires="p14">
      <p:transition p14:dur="10" advTm="69553"/>
    </mc:Choice>
    <mc:Fallback xmlns="">
      <p:transition advTm="6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413923"/>
            <a:ext cx="9144000" cy="4315655"/>
          </a:xfrm>
          <a:prstGeom prst="rect">
            <a:avLst/>
          </a:prstGeom>
        </p:spPr>
      </p:pic>
      <p:pic>
        <p:nvPicPr>
          <p:cNvPr id="2" name="Immagine 1">
            <a:extLst>
              <a:ext uri="{FF2B5EF4-FFF2-40B4-BE49-F238E27FC236}">
                <a16:creationId xmlns:a16="http://schemas.microsoft.com/office/drawing/2014/main" id="{4E77C8DE-5294-438B-9412-16E4B87DDDDE}"/>
              </a:ext>
            </a:extLst>
          </p:cNvPr>
          <p:cNvPicPr>
            <a:picLocks noChangeAspect="1"/>
          </p:cNvPicPr>
          <p:nvPr/>
        </p:nvPicPr>
        <p:blipFill>
          <a:blip r:embed="rId6" cstate="print"/>
          <a:stretch>
            <a:fillRect/>
          </a:stretch>
        </p:blipFill>
        <p:spPr>
          <a:xfrm>
            <a:off x="1610269" y="803770"/>
            <a:ext cx="6061923" cy="3409831"/>
          </a:xfrm>
          <a:prstGeom prst="rect">
            <a:avLst/>
          </a:prstGeom>
        </p:spPr>
      </p:pic>
      <p:cxnSp>
        <p:nvCxnSpPr>
          <p:cNvPr id="7" name="Connettore diritto 6">
            <a:extLst>
              <a:ext uri="{FF2B5EF4-FFF2-40B4-BE49-F238E27FC236}">
                <a16:creationId xmlns:a16="http://schemas.microsoft.com/office/drawing/2014/main" id="{38495D68-35D7-4231-AA3D-33E37FC93F35}"/>
              </a:ext>
            </a:extLst>
          </p:cNvPr>
          <p:cNvCxnSpPr/>
          <p:nvPr/>
        </p:nvCxnSpPr>
        <p:spPr>
          <a:xfrm>
            <a:off x="1735931" y="3164682"/>
            <a:ext cx="112156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Connettore diritto 7">
            <a:extLst>
              <a:ext uri="{FF2B5EF4-FFF2-40B4-BE49-F238E27FC236}">
                <a16:creationId xmlns:a16="http://schemas.microsoft.com/office/drawing/2014/main" id="{FA93AAC1-DA6B-4BBF-88BF-ACCA73BC9B1C}"/>
              </a:ext>
            </a:extLst>
          </p:cNvPr>
          <p:cNvCxnSpPr>
            <a:cxnSpLocks/>
          </p:cNvCxnSpPr>
          <p:nvPr/>
        </p:nvCxnSpPr>
        <p:spPr>
          <a:xfrm>
            <a:off x="1714499" y="2074070"/>
            <a:ext cx="8001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3809ACB0-8BA4-4D27-AC5F-9BE31E14BB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113506381"/>
      </p:ext>
    </p:extLst>
  </p:cSld>
  <p:clrMapOvr>
    <a:masterClrMapping/>
  </p:clrMapOvr>
  <mc:AlternateContent xmlns:mc="http://schemas.openxmlformats.org/markup-compatibility/2006" xmlns:p14="http://schemas.microsoft.com/office/powerpoint/2010/main">
    <mc:Choice Requires="p14">
      <p:transition p14:dur="10" advTm="29104"/>
    </mc:Choice>
    <mc:Fallback xmlns="">
      <p:transition advTm="29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413923"/>
            <a:ext cx="9144000" cy="4315655"/>
          </a:xfrm>
          <a:prstGeom prst="rect">
            <a:avLst/>
          </a:prstGeom>
        </p:spPr>
      </p:pic>
      <p:pic>
        <p:nvPicPr>
          <p:cNvPr id="7" name="Immagine 6">
            <a:extLst>
              <a:ext uri="{FF2B5EF4-FFF2-40B4-BE49-F238E27FC236}">
                <a16:creationId xmlns:a16="http://schemas.microsoft.com/office/drawing/2014/main" id="{0308D961-38EE-4620-A786-6D3C35DEFEC8}"/>
              </a:ext>
            </a:extLst>
          </p:cNvPr>
          <p:cNvPicPr>
            <a:picLocks noChangeAspect="1"/>
          </p:cNvPicPr>
          <p:nvPr/>
        </p:nvPicPr>
        <p:blipFill>
          <a:blip r:embed="rId6" cstate="print"/>
          <a:stretch>
            <a:fillRect/>
          </a:stretch>
        </p:blipFill>
        <p:spPr>
          <a:xfrm>
            <a:off x="1604822" y="795067"/>
            <a:ext cx="6072142" cy="3415580"/>
          </a:xfrm>
          <a:prstGeom prst="rect">
            <a:avLst/>
          </a:prstGeom>
        </p:spPr>
      </p:pic>
      <p:cxnSp>
        <p:nvCxnSpPr>
          <p:cNvPr id="8" name="Connettore diritto 7">
            <a:extLst>
              <a:ext uri="{FF2B5EF4-FFF2-40B4-BE49-F238E27FC236}">
                <a16:creationId xmlns:a16="http://schemas.microsoft.com/office/drawing/2014/main" id="{BE66E187-AD2B-428F-A10D-3B30B4922C6B}"/>
              </a:ext>
            </a:extLst>
          </p:cNvPr>
          <p:cNvCxnSpPr/>
          <p:nvPr/>
        </p:nvCxnSpPr>
        <p:spPr>
          <a:xfrm>
            <a:off x="1735931" y="3164682"/>
            <a:ext cx="112156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ttore diritto 8">
            <a:extLst>
              <a:ext uri="{FF2B5EF4-FFF2-40B4-BE49-F238E27FC236}">
                <a16:creationId xmlns:a16="http://schemas.microsoft.com/office/drawing/2014/main" id="{1AB2B5A6-4684-4989-A1A9-CE505DF7A8DB}"/>
              </a:ext>
            </a:extLst>
          </p:cNvPr>
          <p:cNvCxnSpPr>
            <a:cxnSpLocks/>
          </p:cNvCxnSpPr>
          <p:nvPr/>
        </p:nvCxnSpPr>
        <p:spPr>
          <a:xfrm>
            <a:off x="1714499" y="2074070"/>
            <a:ext cx="8001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70342852-BE74-4B2B-990A-A060F7EB6A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125166525"/>
      </p:ext>
    </p:extLst>
  </p:cSld>
  <p:clrMapOvr>
    <a:masterClrMapping/>
  </p:clrMapOvr>
  <mc:AlternateContent xmlns:mc="http://schemas.openxmlformats.org/markup-compatibility/2006" xmlns:p14="http://schemas.microsoft.com/office/powerpoint/2010/main">
    <mc:Choice Requires="p14">
      <p:transition p14:dur="10" advTm="29870"/>
    </mc:Choice>
    <mc:Fallback xmlns="">
      <p:transition advTm="2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497743"/>
            <a:ext cx="9144000" cy="4315655"/>
          </a:xfrm>
          <a:prstGeom prst="rect">
            <a:avLst/>
          </a:prstGeom>
        </p:spPr>
      </p:pic>
      <p:sp>
        <p:nvSpPr>
          <p:cNvPr id="2" name="CasellaDiTesto 1">
            <a:extLst>
              <a:ext uri="{FF2B5EF4-FFF2-40B4-BE49-F238E27FC236}">
                <a16:creationId xmlns:a16="http://schemas.microsoft.com/office/drawing/2014/main" id="{B13E4660-9A60-4D3B-A4EE-69F8D800873D}"/>
              </a:ext>
            </a:extLst>
          </p:cNvPr>
          <p:cNvSpPr txBox="1"/>
          <p:nvPr/>
        </p:nvSpPr>
        <p:spPr>
          <a:xfrm>
            <a:off x="5440308" y="787814"/>
            <a:ext cx="3148937" cy="369332"/>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B050"/>
                </a:solidFill>
                <a:effectLst/>
                <a:uLnTx/>
                <a:uFillTx/>
              </a:rPr>
              <a:t>Disturbi Addominali Ricorrenti</a:t>
            </a:r>
          </a:p>
        </p:txBody>
      </p:sp>
      <p:sp>
        <p:nvSpPr>
          <p:cNvPr id="7" name="CasellaDiTesto 6">
            <a:extLst>
              <a:ext uri="{FF2B5EF4-FFF2-40B4-BE49-F238E27FC236}">
                <a16:creationId xmlns:a16="http://schemas.microsoft.com/office/drawing/2014/main" id="{7E1AD4A8-2A34-4AD7-BF52-78D1EB4C458A}"/>
              </a:ext>
            </a:extLst>
          </p:cNvPr>
          <p:cNvSpPr txBox="1"/>
          <p:nvPr/>
        </p:nvSpPr>
        <p:spPr>
          <a:xfrm>
            <a:off x="5852160" y="1201736"/>
            <a:ext cx="2611120" cy="369332"/>
          </a:xfrm>
          <a:prstGeom prst="rect">
            <a:avLst/>
          </a:prstGeom>
          <a:solidFill>
            <a:schemeClr val="tx1"/>
          </a:solidFill>
        </p:spPr>
        <p:txBody>
          <a:bodyPr wrap="square">
            <a:spAutoFit/>
          </a:bodyPr>
          <a:lstStyle/>
          <a:p>
            <a:r>
              <a:rPr kumimoji="0" lang="it-IT" sz="1800" b="1" i="0" u="none" strike="noStrike" kern="0" cap="none" spc="0" normalizeH="0" baseline="0" noProof="0" dirty="0">
                <a:ln>
                  <a:noFill/>
                </a:ln>
                <a:solidFill>
                  <a:srgbClr val="00B050"/>
                </a:solidFill>
                <a:effectLst/>
                <a:uLnTx/>
                <a:uFillTx/>
                <a:latin typeface="Calibri"/>
                <a:ea typeface="+mn-ea"/>
                <a:cs typeface="+mn-cs"/>
              </a:rPr>
              <a:t>(Emicrania Addominale?)</a:t>
            </a:r>
            <a:endParaRPr lang="it-IT" dirty="0"/>
          </a:p>
        </p:txBody>
      </p:sp>
      <p:pic>
        <p:nvPicPr>
          <p:cNvPr id="8" name="Picture 4" descr="DSCN0081">
            <a:extLst>
              <a:ext uri="{FF2B5EF4-FFF2-40B4-BE49-F238E27FC236}">
                <a16:creationId xmlns:a16="http://schemas.microsoft.com/office/drawing/2014/main" id="{6EC0D424-9814-42B3-ABCB-AEC87563A8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251" y="1126101"/>
            <a:ext cx="5553940" cy="312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9">
            <a:extLst>
              <a:ext uri="{FF2B5EF4-FFF2-40B4-BE49-F238E27FC236}">
                <a16:creationId xmlns:a16="http://schemas.microsoft.com/office/drawing/2014/main" id="{3AD54B88-D41C-4B3B-90F2-C36FEE1ED4A9}"/>
              </a:ext>
            </a:extLst>
          </p:cNvPr>
          <p:cNvSpPr>
            <a:spLocks noChangeArrowheads="1"/>
          </p:cNvSpPr>
          <p:nvPr/>
        </p:nvSpPr>
        <p:spPr bwMode="auto">
          <a:xfrm rot="1200000" flipV="1">
            <a:off x="2383172" y="1715397"/>
            <a:ext cx="279209" cy="143330"/>
          </a:xfrm>
          <a:prstGeom prst="rect">
            <a:avLst/>
          </a:prstGeom>
          <a:solidFill>
            <a:srgbClr val="0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it-IT" altLang="it-IT"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0" name="Rectangle 10">
            <a:extLst>
              <a:ext uri="{FF2B5EF4-FFF2-40B4-BE49-F238E27FC236}">
                <a16:creationId xmlns:a16="http://schemas.microsoft.com/office/drawing/2014/main" id="{2B8C725B-B240-42A2-9654-1603A4C0045E}"/>
              </a:ext>
            </a:extLst>
          </p:cNvPr>
          <p:cNvSpPr>
            <a:spLocks noChangeArrowheads="1"/>
          </p:cNvSpPr>
          <p:nvPr/>
        </p:nvSpPr>
        <p:spPr bwMode="auto">
          <a:xfrm>
            <a:off x="994087" y="3392710"/>
            <a:ext cx="340519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0"/>
              </a:spcBef>
              <a:spcAft>
                <a:spcPct val="0"/>
              </a:spcAft>
              <a:buFontTx/>
              <a:buNone/>
            </a:pPr>
            <a:r>
              <a:rPr lang="it-IT" altLang="it-IT" sz="1800" b="1" dirty="0">
                <a:solidFill>
                  <a:srgbClr val="000000"/>
                </a:solidFill>
                <a:latin typeface="Times New Roman" panose="02020603050405020304" pitchFamily="18" charset="0"/>
              </a:rPr>
              <a:t>Rientramento inspiratorio                           (        </a:t>
            </a:r>
            <a:r>
              <a:rPr lang="it-IT" altLang="it-IT" sz="1800" b="1" dirty="0" err="1">
                <a:solidFill>
                  <a:srgbClr val="000000"/>
                </a:solidFill>
                <a:latin typeface="Times New Roman" panose="02020603050405020304" pitchFamily="18" charset="0"/>
              </a:rPr>
              <a:t>Pectus</a:t>
            </a:r>
            <a:r>
              <a:rPr lang="it-IT" altLang="it-IT" sz="1800" b="1" dirty="0">
                <a:solidFill>
                  <a:srgbClr val="000000"/>
                </a:solidFill>
                <a:latin typeface="Times New Roman" panose="02020603050405020304" pitchFamily="18" charset="0"/>
              </a:rPr>
              <a:t> </a:t>
            </a:r>
            <a:r>
              <a:rPr lang="it-IT" altLang="it-IT" sz="1800" b="1" dirty="0" err="1">
                <a:solidFill>
                  <a:srgbClr val="000000"/>
                </a:solidFill>
                <a:latin typeface="Times New Roman" panose="02020603050405020304" pitchFamily="18" charset="0"/>
              </a:rPr>
              <a:t>Excavatum</a:t>
            </a:r>
            <a:r>
              <a:rPr lang="it-IT" altLang="it-IT" sz="1800" b="1" dirty="0">
                <a:solidFill>
                  <a:srgbClr val="000000"/>
                </a:solidFill>
                <a:latin typeface="Times New Roman" panose="02020603050405020304" pitchFamily="18" charset="0"/>
              </a:rPr>
              <a:t> ) </a:t>
            </a:r>
          </a:p>
        </p:txBody>
      </p:sp>
      <p:sp>
        <p:nvSpPr>
          <p:cNvPr id="11" name="Line 11">
            <a:extLst>
              <a:ext uri="{FF2B5EF4-FFF2-40B4-BE49-F238E27FC236}">
                <a16:creationId xmlns:a16="http://schemas.microsoft.com/office/drawing/2014/main" id="{244693E8-2AE9-4634-AAE9-1066B3B1FFF2}"/>
              </a:ext>
            </a:extLst>
          </p:cNvPr>
          <p:cNvSpPr>
            <a:spLocks noChangeShapeType="1"/>
          </p:cNvSpPr>
          <p:nvPr/>
        </p:nvSpPr>
        <p:spPr bwMode="auto">
          <a:xfrm flipV="1">
            <a:off x="2934221" y="2805642"/>
            <a:ext cx="376342" cy="5296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it-IT">
              <a:solidFill>
                <a:srgbClr val="000000"/>
              </a:solidFill>
              <a:latin typeface="Arial" panose="020B0604020202020204" pitchFamily="34" charset="0"/>
            </a:endParaRPr>
          </a:p>
        </p:txBody>
      </p:sp>
      <p:sp>
        <p:nvSpPr>
          <p:cNvPr id="12" name="Rectangle 10">
            <a:extLst>
              <a:ext uri="{FF2B5EF4-FFF2-40B4-BE49-F238E27FC236}">
                <a16:creationId xmlns:a16="http://schemas.microsoft.com/office/drawing/2014/main" id="{E3F4BC16-7AF8-44E9-88B5-F2AF1D2E3CA5}"/>
              </a:ext>
            </a:extLst>
          </p:cNvPr>
          <p:cNvSpPr>
            <a:spLocks noChangeArrowheads="1"/>
          </p:cNvSpPr>
          <p:nvPr/>
        </p:nvSpPr>
        <p:spPr bwMode="auto">
          <a:xfrm>
            <a:off x="3835941" y="2142481"/>
            <a:ext cx="36669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0"/>
              </a:spcBef>
              <a:spcAft>
                <a:spcPct val="0"/>
              </a:spcAft>
              <a:buFontTx/>
              <a:buNone/>
            </a:pPr>
            <a:r>
              <a:rPr lang="it-IT" altLang="it-IT" sz="1800" b="1" dirty="0">
                <a:solidFill>
                  <a:srgbClr val="000000"/>
                </a:solidFill>
                <a:latin typeface="Times New Roman" panose="02020603050405020304" pitchFamily="18" charset="0"/>
              </a:rPr>
              <a:t>Contrazioni Respiro Paradosso</a:t>
            </a:r>
          </a:p>
        </p:txBody>
      </p:sp>
      <p:pic>
        <p:nvPicPr>
          <p:cNvPr id="18" name="Immagine 17">
            <a:extLst>
              <a:ext uri="{FF2B5EF4-FFF2-40B4-BE49-F238E27FC236}">
                <a16:creationId xmlns:a16="http://schemas.microsoft.com/office/drawing/2014/main" id="{67540AE4-DF5C-4162-80BB-C265165B766D}"/>
              </a:ext>
            </a:extLst>
          </p:cNvPr>
          <p:cNvPicPr>
            <a:picLocks noChangeAspect="1"/>
          </p:cNvPicPr>
          <p:nvPr/>
        </p:nvPicPr>
        <p:blipFill>
          <a:blip r:embed="rId7" cstate="print"/>
          <a:stretch>
            <a:fillRect/>
          </a:stretch>
        </p:blipFill>
        <p:spPr>
          <a:xfrm rot="10346810">
            <a:off x="4405758" y="2410287"/>
            <a:ext cx="506672" cy="590219"/>
          </a:xfrm>
          <a:prstGeom prst="rect">
            <a:avLst/>
          </a:prstGeom>
        </p:spPr>
      </p:pic>
      <p:cxnSp>
        <p:nvCxnSpPr>
          <p:cNvPr id="6" name="Connettore 2 5">
            <a:extLst>
              <a:ext uri="{FF2B5EF4-FFF2-40B4-BE49-F238E27FC236}">
                <a16:creationId xmlns:a16="http://schemas.microsoft.com/office/drawing/2014/main" id="{D57B733C-48C7-4C4E-AC33-9438D4F6F01E}"/>
              </a:ext>
            </a:extLst>
          </p:cNvPr>
          <p:cNvCxnSpPr>
            <a:cxnSpLocks/>
          </p:cNvCxnSpPr>
          <p:nvPr/>
        </p:nvCxnSpPr>
        <p:spPr>
          <a:xfrm>
            <a:off x="1595120" y="3845974"/>
            <a:ext cx="4064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5FDE9315-B84D-4D3C-AC1B-1A23A815D0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260616154"/>
      </p:ext>
    </p:extLst>
  </p:cSld>
  <p:clrMapOvr>
    <a:masterClrMapping/>
  </p:clrMapOvr>
  <mc:AlternateContent xmlns:mc="http://schemas.openxmlformats.org/markup-compatibility/2006" xmlns:p14="http://schemas.microsoft.com/office/powerpoint/2010/main">
    <mc:Choice Requires="p14">
      <p:transition p14:dur="10" advTm="85923"/>
    </mc:Choice>
    <mc:Fallback xmlns="">
      <p:transition advTm="8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13923"/>
            <a:ext cx="9144000" cy="4315655"/>
          </a:xfrm>
          <a:prstGeom prst="rect">
            <a:avLst/>
          </a:prstGeom>
        </p:spPr>
      </p:pic>
      <p:sp>
        <p:nvSpPr>
          <p:cNvPr id="2" name="CasellaDiTesto 1">
            <a:extLst>
              <a:ext uri="{FF2B5EF4-FFF2-40B4-BE49-F238E27FC236}">
                <a16:creationId xmlns:a16="http://schemas.microsoft.com/office/drawing/2014/main" id="{0C9998EA-0EF3-468B-A1A9-80137531A5CC}"/>
              </a:ext>
            </a:extLst>
          </p:cNvPr>
          <p:cNvSpPr txBox="1"/>
          <p:nvPr/>
        </p:nvSpPr>
        <p:spPr>
          <a:xfrm>
            <a:off x="1138588" y="2441867"/>
            <a:ext cx="6664960" cy="1477328"/>
          </a:xfrm>
          <a:prstGeom prst="rect">
            <a:avLst/>
          </a:prstGeom>
          <a:noFill/>
        </p:spPr>
        <p:txBody>
          <a:bodyPr wrap="square" rtlCol="0">
            <a:spAutoFit/>
          </a:bodyPr>
          <a:lstStyle/>
          <a:p>
            <a:r>
              <a:rPr lang="it-IT" b="1" dirty="0">
                <a:solidFill>
                  <a:srgbClr val="FFFF00"/>
                </a:solidFill>
              </a:rPr>
              <a:t>Il russare notturno comporta uno schema respiratorio orale, che favorisce la crisi asmatica con meccanismo sia fisico (raffreddamento della mucosa)  che osmotico (disidratazione della mucosa), oltre che con lo spreco della produzione </a:t>
            </a:r>
            <a:r>
              <a:rPr lang="it-IT" b="1" dirty="0" err="1">
                <a:solidFill>
                  <a:srgbClr val="FFFF00"/>
                </a:solidFill>
              </a:rPr>
              <a:t>endosinusale</a:t>
            </a:r>
            <a:r>
              <a:rPr lang="it-IT" b="1" dirty="0">
                <a:solidFill>
                  <a:srgbClr val="FFFF00"/>
                </a:solidFill>
              </a:rPr>
              <a:t>       di </a:t>
            </a:r>
            <a:r>
              <a:rPr lang="it-IT" b="1" dirty="0">
                <a:solidFill>
                  <a:srgbClr val="FF0000"/>
                </a:solidFill>
              </a:rPr>
              <a:t>Ossido Nitrico (NO) </a:t>
            </a:r>
            <a:r>
              <a:rPr lang="it-IT" b="1" dirty="0">
                <a:solidFill>
                  <a:srgbClr val="FFFF00"/>
                </a:solidFill>
              </a:rPr>
              <a:t>Endoteliale, potente antiasmatico.</a:t>
            </a:r>
            <a:endParaRPr lang="it-IT" dirty="0"/>
          </a:p>
        </p:txBody>
      </p:sp>
      <p:sp>
        <p:nvSpPr>
          <p:cNvPr id="3" name="CasellaDiTesto 2">
            <a:extLst>
              <a:ext uri="{FF2B5EF4-FFF2-40B4-BE49-F238E27FC236}">
                <a16:creationId xmlns:a16="http://schemas.microsoft.com/office/drawing/2014/main" id="{6D28D786-6B88-45D2-89C8-42369EFC216E}"/>
              </a:ext>
            </a:extLst>
          </p:cNvPr>
          <p:cNvSpPr txBox="1"/>
          <p:nvPr/>
        </p:nvSpPr>
        <p:spPr>
          <a:xfrm>
            <a:off x="1457157" y="950624"/>
            <a:ext cx="6027821" cy="923330"/>
          </a:xfrm>
          <a:prstGeom prst="rect">
            <a:avLst/>
          </a:prstGeom>
          <a:noFill/>
        </p:spPr>
        <p:txBody>
          <a:bodyPr wrap="square" rtlCol="0">
            <a:spAutoFit/>
          </a:bodyPr>
          <a:lstStyle/>
          <a:p>
            <a:r>
              <a:rPr lang="it-IT" b="1" dirty="0"/>
              <a:t>Anche la presenza di bronchite asmatica  e di tosse cronica, che aveva reso necessario il trattamento cortisonico, aveva fatto richiedere le prove allergiche, risultate però negative</a:t>
            </a:r>
          </a:p>
        </p:txBody>
      </p:sp>
      <p:graphicFrame>
        <p:nvGraphicFramePr>
          <p:cNvPr id="7" name="Oggetto 6">
            <a:extLst>
              <a:ext uri="{FF2B5EF4-FFF2-40B4-BE49-F238E27FC236}">
                <a16:creationId xmlns:a16="http://schemas.microsoft.com/office/drawing/2014/main" id="{CADCB98C-E2BE-4A6F-9E59-1289B0E41476}"/>
              </a:ext>
            </a:extLst>
          </p:cNvPr>
          <p:cNvGraphicFramePr>
            <a:graphicFrameLocks noChangeAspect="1"/>
          </p:cNvGraphicFramePr>
          <p:nvPr>
            <p:extLst>
              <p:ext uri="{D42A27DB-BD31-4B8C-83A1-F6EECF244321}">
                <p14:modId xmlns:p14="http://schemas.microsoft.com/office/powerpoint/2010/main" val="3370209849"/>
              </p:ext>
            </p:extLst>
          </p:nvPr>
        </p:nvGraphicFramePr>
        <p:xfrm>
          <a:off x="5602278" y="1874819"/>
          <a:ext cx="3390900" cy="431800"/>
        </p:xfrm>
        <a:graphic>
          <a:graphicData uri="http://schemas.openxmlformats.org/presentationml/2006/ole">
            <mc:AlternateContent xmlns:mc="http://schemas.openxmlformats.org/markup-compatibility/2006">
              <mc:Choice xmlns:v="urn:schemas-microsoft-com:vml" Requires="v">
                <p:oleObj spid="_x0000_s18441" name="Image" r:id="rId7" imgW="3390120" imgH="431640" progId="Photoshop.Image.13">
                  <p:embed/>
                </p:oleObj>
              </mc:Choice>
              <mc:Fallback>
                <p:oleObj name="Image" r:id="rId7" imgW="3390120" imgH="431640" progId="Photoshop.Image.13">
                  <p:embed/>
                  <p:pic>
                    <p:nvPicPr>
                      <p:cNvPr id="0" name=""/>
                      <p:cNvPicPr/>
                      <p:nvPr/>
                    </p:nvPicPr>
                    <p:blipFill>
                      <a:blip r:embed="rId8"/>
                      <a:stretch>
                        <a:fillRect/>
                      </a:stretch>
                    </p:blipFill>
                    <p:spPr>
                      <a:xfrm>
                        <a:off x="5602278" y="1874819"/>
                        <a:ext cx="3390900" cy="43180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8B2269D8-B837-4B3C-AE78-01E740098EE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766410581"/>
      </p:ext>
    </p:extLst>
  </p:cSld>
  <p:clrMapOvr>
    <a:masterClrMapping/>
  </p:clrMapOvr>
  <mc:AlternateContent xmlns:mc="http://schemas.openxmlformats.org/markup-compatibility/2006" xmlns:p14="http://schemas.microsoft.com/office/powerpoint/2010/main">
    <mc:Choice Requires="p14">
      <p:transition p14:dur="10" advTm="94120"/>
    </mc:Choice>
    <mc:Fallback xmlns="">
      <p:transition advTm="94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413923"/>
            <a:ext cx="9144000" cy="4315655"/>
          </a:xfrm>
          <a:prstGeom prst="rect">
            <a:avLst/>
          </a:prstGeom>
        </p:spPr>
      </p:pic>
      <p:sp>
        <p:nvSpPr>
          <p:cNvPr id="2" name="CasellaDiTesto 1">
            <a:extLst>
              <a:ext uri="{FF2B5EF4-FFF2-40B4-BE49-F238E27FC236}">
                <a16:creationId xmlns:a16="http://schemas.microsoft.com/office/drawing/2014/main" id="{0E1ADF52-1475-4110-A487-30AD97BCAB14}"/>
              </a:ext>
            </a:extLst>
          </p:cNvPr>
          <p:cNvSpPr txBox="1"/>
          <p:nvPr/>
        </p:nvSpPr>
        <p:spPr>
          <a:xfrm>
            <a:off x="629267" y="1608204"/>
            <a:ext cx="5506065" cy="92333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latin typeface="Calibri"/>
                <a:ea typeface="+mn-ea"/>
                <a:cs typeface="+mn-cs"/>
              </a:rPr>
              <a:t>Al Cento Cefalee era stata classificata come cefalea di tipologia non definita: le è stata consigliata terapia al bisogno con </a:t>
            </a:r>
            <a:r>
              <a:rPr kumimoji="0" lang="it-IT" sz="1800" b="1" i="0" u="none" strike="noStrike" kern="0" cap="none" spc="0" normalizeH="0" baseline="0" noProof="0" dirty="0" err="1">
                <a:ln>
                  <a:noFill/>
                </a:ln>
                <a:solidFill>
                  <a:srgbClr val="FFFF00"/>
                </a:solidFill>
                <a:effectLst/>
                <a:uLnTx/>
                <a:uFillTx/>
                <a:latin typeface="Calibri"/>
                <a:ea typeface="+mn-ea"/>
                <a:cs typeface="+mn-cs"/>
              </a:rPr>
              <a:t>Nurofen</a:t>
            </a:r>
            <a:endParaRPr kumimoji="0" lang="it-IT" sz="1800" b="1" i="0" u="none" strike="noStrike" kern="0" cap="none" spc="0" normalizeH="0" baseline="0" noProof="0" dirty="0">
              <a:ln>
                <a:noFill/>
              </a:ln>
              <a:solidFill>
                <a:srgbClr val="FFFF00"/>
              </a:solidFill>
              <a:effectLst/>
              <a:uLnTx/>
              <a:uFillTx/>
              <a:latin typeface="Calibri"/>
              <a:ea typeface="+mn-ea"/>
              <a:cs typeface="+mn-cs"/>
            </a:endParaRPr>
          </a:p>
        </p:txBody>
      </p:sp>
      <p:sp>
        <p:nvSpPr>
          <p:cNvPr id="3" name="CasellaDiTesto 2">
            <a:extLst>
              <a:ext uri="{FF2B5EF4-FFF2-40B4-BE49-F238E27FC236}">
                <a16:creationId xmlns:a16="http://schemas.microsoft.com/office/drawing/2014/main" id="{DAB246DF-F6D3-4908-A6D4-DCB1E475C9DD}"/>
              </a:ext>
            </a:extLst>
          </p:cNvPr>
          <p:cNvSpPr txBox="1"/>
          <p:nvPr/>
        </p:nvSpPr>
        <p:spPr>
          <a:xfrm>
            <a:off x="3615897" y="684874"/>
            <a:ext cx="2519435" cy="92333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B050"/>
                </a:solidFill>
                <a:effectLst/>
                <a:uLnTx/>
                <a:uFillTx/>
                <a:latin typeface="Calibri"/>
                <a:ea typeface="+mn-ea"/>
                <a:cs typeface="+mn-cs"/>
              </a:rPr>
              <a:t>Cefalea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B050"/>
                </a:solidFill>
                <a:effectLst/>
                <a:uLnTx/>
                <a:uFillTx/>
                <a:latin typeface="Calibri"/>
                <a:ea typeface="+mn-ea"/>
                <a:cs typeface="+mn-cs"/>
              </a:rPr>
              <a:t> Emicrania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B050"/>
                </a:solidFill>
                <a:effectLst/>
                <a:uLnTx/>
                <a:uFillTx/>
                <a:latin typeface="Calibri"/>
                <a:ea typeface="+mn-ea"/>
                <a:cs typeface="+mn-cs"/>
              </a:rPr>
              <a:t>Equivalenti Emicranici?</a:t>
            </a:r>
          </a:p>
        </p:txBody>
      </p:sp>
      <p:sp>
        <p:nvSpPr>
          <p:cNvPr id="8" name="CasellaDiTesto 7">
            <a:extLst>
              <a:ext uri="{FF2B5EF4-FFF2-40B4-BE49-F238E27FC236}">
                <a16:creationId xmlns:a16="http://schemas.microsoft.com/office/drawing/2014/main" id="{CDFCCE54-A899-4257-81AE-FD08B6E90A93}"/>
              </a:ext>
            </a:extLst>
          </p:cNvPr>
          <p:cNvSpPr txBox="1"/>
          <p:nvPr/>
        </p:nvSpPr>
        <p:spPr>
          <a:xfrm>
            <a:off x="728421" y="3022169"/>
            <a:ext cx="5253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0000"/>
                </a:solidFill>
                <a:effectLst/>
                <a:uLnTx/>
                <a:uFillTx/>
                <a:latin typeface="Calibri"/>
                <a:ea typeface="+mn-ea"/>
                <a:cs typeface="+mn-cs"/>
              </a:rPr>
              <a:t>10. </a:t>
            </a:r>
            <a:r>
              <a:rPr kumimoji="0" lang="it-IT" sz="1800" b="1" i="0" u="none" strike="noStrike" kern="0" cap="none" spc="0" normalizeH="0" baseline="0" noProof="0" dirty="0" err="1">
                <a:ln>
                  <a:noFill/>
                </a:ln>
                <a:solidFill>
                  <a:srgbClr val="FF0000"/>
                </a:solidFill>
                <a:effectLst/>
                <a:uLnTx/>
                <a:uFillTx/>
                <a:latin typeface="Calibri"/>
                <a:ea typeface="+mn-ea"/>
                <a:cs typeface="+mn-cs"/>
              </a:rPr>
              <a:t>Headache</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attributed</a:t>
            </a:r>
            <a:r>
              <a:rPr kumimoji="0" lang="it-IT" sz="1800" b="1" i="0" u="none" strike="noStrike" kern="0" cap="none" spc="0" normalizeH="0" baseline="0" noProof="0" dirty="0">
                <a:ln>
                  <a:noFill/>
                </a:ln>
                <a:solidFill>
                  <a:srgbClr val="FF0000"/>
                </a:solidFill>
                <a:effectLst/>
                <a:uLnTx/>
                <a:uFillTx/>
                <a:latin typeface="Calibri"/>
                <a:ea typeface="+mn-ea"/>
                <a:cs typeface="+mn-cs"/>
              </a:rPr>
              <a:t> to disorder of </a:t>
            </a:r>
            <a:r>
              <a:rPr kumimoji="0" lang="it-IT" sz="1800" b="1" i="0" u="none" strike="noStrike" kern="0" cap="none" spc="0" normalizeH="0" baseline="0" noProof="0" dirty="0" err="1">
                <a:ln>
                  <a:noFill/>
                </a:ln>
                <a:solidFill>
                  <a:srgbClr val="FF0000"/>
                </a:solidFill>
                <a:effectLst/>
                <a:uLnTx/>
                <a:uFillTx/>
                <a:latin typeface="Calibri"/>
                <a:ea typeface="+mn-ea"/>
                <a:cs typeface="+mn-cs"/>
              </a:rPr>
              <a:t>homoeostasis</a:t>
            </a:r>
            <a:endParaRPr kumimoji="0" lang="it-IT"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9" name="CasellaDiTesto 8">
            <a:extLst>
              <a:ext uri="{FF2B5EF4-FFF2-40B4-BE49-F238E27FC236}">
                <a16:creationId xmlns:a16="http://schemas.microsoft.com/office/drawing/2014/main" id="{14A3B2EC-774B-4FBD-8FBE-E906A2D1EE06}"/>
              </a:ext>
            </a:extLst>
          </p:cNvPr>
          <p:cNvSpPr txBox="1"/>
          <p:nvPr/>
        </p:nvSpPr>
        <p:spPr>
          <a:xfrm>
            <a:off x="5801871" y="3004121"/>
            <a:ext cx="9376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Calibri"/>
                <a:ea typeface="+mn-ea"/>
                <a:cs typeface="+mn-cs"/>
              </a:rPr>
              <a:t>(OSAS)</a:t>
            </a:r>
          </a:p>
        </p:txBody>
      </p:sp>
      <p:sp>
        <p:nvSpPr>
          <p:cNvPr id="12" name="CasellaDiTesto 11">
            <a:extLst>
              <a:ext uri="{FF2B5EF4-FFF2-40B4-BE49-F238E27FC236}">
                <a16:creationId xmlns:a16="http://schemas.microsoft.com/office/drawing/2014/main" id="{74DF757A-56AD-4183-AE23-9733BF87C858}"/>
              </a:ext>
            </a:extLst>
          </p:cNvPr>
          <p:cNvSpPr txBox="1"/>
          <p:nvPr/>
        </p:nvSpPr>
        <p:spPr>
          <a:xfrm>
            <a:off x="774917" y="2565800"/>
            <a:ext cx="520743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a:ea typeface="+mn-ea"/>
                <a:cs typeface="+mn-cs"/>
              </a:rPr>
              <a:t>Dalla Classificazione International </a:t>
            </a:r>
            <a:r>
              <a:rPr kumimoji="0" lang="it-IT" sz="1800" b="1" i="0" u="none" strike="noStrike" kern="1200" cap="none" spc="0" normalizeH="0" baseline="0" noProof="0" dirty="0" err="1">
                <a:ln>
                  <a:noFill/>
                </a:ln>
                <a:solidFill>
                  <a:prstClr val="black"/>
                </a:solidFill>
                <a:effectLst/>
                <a:uLnTx/>
                <a:uFillTx/>
                <a:latin typeface="Calibri"/>
                <a:ea typeface="+mn-ea"/>
                <a:cs typeface="+mn-cs"/>
              </a:rPr>
              <a:t>Headache</a:t>
            </a:r>
            <a:r>
              <a:rPr kumimoji="0" lang="it-IT" sz="1800" b="1" i="0" u="none" strike="noStrike" kern="1200" cap="none" spc="0" normalizeH="0" baseline="0" noProof="0" dirty="0">
                <a:ln>
                  <a:noFill/>
                </a:ln>
                <a:solidFill>
                  <a:prstClr val="black"/>
                </a:solidFill>
                <a:effectLst/>
                <a:uLnTx/>
                <a:uFillTx/>
                <a:latin typeface="Calibri"/>
                <a:ea typeface="+mn-ea"/>
                <a:cs typeface="+mn-cs"/>
              </a:rPr>
              <a:t> Society</a:t>
            </a:r>
          </a:p>
        </p:txBody>
      </p:sp>
      <p:pic>
        <p:nvPicPr>
          <p:cNvPr id="11" name="Audio 10">
            <a:hlinkClick r:id="" action="ppaction://media"/>
            <a:extLst>
              <a:ext uri="{FF2B5EF4-FFF2-40B4-BE49-F238E27FC236}">
                <a16:creationId xmlns:a16="http://schemas.microsoft.com/office/drawing/2014/main" id="{3F2A8AEC-E095-4D7E-BA82-C67CEA064A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420741525"/>
      </p:ext>
    </p:extLst>
  </p:cSld>
  <p:clrMapOvr>
    <a:masterClrMapping/>
  </p:clrMapOvr>
  <mc:AlternateContent xmlns:mc="http://schemas.openxmlformats.org/markup-compatibility/2006" xmlns:p14="http://schemas.microsoft.com/office/powerpoint/2010/main">
    <mc:Choice Requires="p14">
      <p:transition p14:dur="10" advTm="32982"/>
    </mc:Choice>
    <mc:Fallback xmlns="">
      <p:transition advTm="3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044"/>
            <a:ext cx="9144000" cy="5143500"/>
          </a:xfrm>
          <a:prstGeom prst="rect">
            <a:avLst/>
          </a:prstGeom>
          <a:solidFill>
            <a:schemeClr val="tx1"/>
          </a:solidFill>
        </p:spPr>
      </p:pic>
      <p:pic>
        <p:nvPicPr>
          <p:cNvPr id="11" name="Immagine 10">
            <a:extLst>
              <a:ext uri="{FF2B5EF4-FFF2-40B4-BE49-F238E27FC236}">
                <a16:creationId xmlns:a16="http://schemas.microsoft.com/office/drawing/2014/main" id="{A6C9847D-2B43-4EBC-A33B-B13E47FB45E6}"/>
              </a:ext>
            </a:extLst>
          </p:cNvPr>
          <p:cNvPicPr>
            <a:picLocks noChangeAspect="1"/>
          </p:cNvPicPr>
          <p:nvPr/>
        </p:nvPicPr>
        <p:blipFill>
          <a:blip r:embed="rId5" cstate="print"/>
          <a:stretch>
            <a:fillRect/>
          </a:stretch>
        </p:blipFill>
        <p:spPr>
          <a:xfrm>
            <a:off x="0" y="413923"/>
            <a:ext cx="9144000" cy="4315655"/>
          </a:xfrm>
          <a:prstGeom prst="rect">
            <a:avLst/>
          </a:prstGeom>
        </p:spPr>
      </p:pic>
      <p:sp>
        <p:nvSpPr>
          <p:cNvPr id="3" name="CasellaDiTesto 2">
            <a:extLst>
              <a:ext uri="{FF2B5EF4-FFF2-40B4-BE49-F238E27FC236}">
                <a16:creationId xmlns:a16="http://schemas.microsoft.com/office/drawing/2014/main" id="{B7E6DFD8-E52C-42CD-9B4D-FF68CDF1B7E7}"/>
              </a:ext>
            </a:extLst>
          </p:cNvPr>
          <p:cNvSpPr txBox="1"/>
          <p:nvPr/>
        </p:nvSpPr>
        <p:spPr>
          <a:xfrm>
            <a:off x="54814" y="565846"/>
            <a:ext cx="4980599" cy="3970318"/>
          </a:xfrm>
          <a:prstGeom prst="rect">
            <a:avLst/>
          </a:prstGeom>
          <a:solidFill>
            <a:sysClr val="windowText" lastClr="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latin typeface="Calibri"/>
                <a:ea typeface="+mn-ea"/>
                <a:cs typeface="+mn-cs"/>
              </a:rPr>
              <a:t>Renata (nome di fantasia) soffriva di </a:t>
            </a:r>
            <a:r>
              <a:rPr kumimoji="0" lang="it-IT" sz="1800" b="1" i="0" u="none" strike="noStrike" kern="0" cap="none" spc="0" normalizeH="0" baseline="0" noProof="0" dirty="0">
                <a:ln>
                  <a:noFill/>
                </a:ln>
                <a:solidFill>
                  <a:srgbClr val="00B050"/>
                </a:solidFill>
                <a:effectLst/>
                <a:uLnTx/>
                <a:uFillTx/>
                <a:latin typeface="Calibri"/>
                <a:ea typeface="+mn-ea"/>
                <a:cs typeface="+mn-cs"/>
              </a:rPr>
              <a:t>cefalea</a:t>
            </a:r>
            <a:r>
              <a:rPr kumimoji="0" lang="it-IT" sz="1800" b="1" i="0" u="none" strike="noStrike" kern="0" cap="none" spc="0" normalizeH="0" baseline="0" noProof="0" dirty="0">
                <a:ln>
                  <a:noFill/>
                </a:ln>
                <a:solidFill>
                  <a:srgbClr val="FFFF00"/>
                </a:solidFill>
                <a:effectLst/>
                <a:uLnTx/>
                <a:uFillTx/>
                <a:latin typeface="Calibri"/>
                <a:ea typeface="+mn-ea"/>
                <a:cs typeface="+mn-cs"/>
              </a:rPr>
              <a:t> cronica, con crisi ripetute, che insorgevano soprattutto in tarda notte/prima mattina. Si svegliava urlando con le mani strette al capo e sugli occhi, con dolori fortissimi per alcuni minuti. Si riaddormentava, per avere nuove ripetute crisi fino al mattino. </a:t>
            </a:r>
            <a:r>
              <a:rPr kumimoji="0" lang="it-IT" sz="1800" b="1" i="0" u="none" strike="noStrike" kern="0" cap="none" spc="0" normalizeH="0" baseline="0" noProof="0" dirty="0">
                <a:ln>
                  <a:noFill/>
                </a:ln>
                <a:solidFill>
                  <a:srgbClr val="00B050"/>
                </a:solidFill>
                <a:effectLst/>
                <a:uLnTx/>
                <a:uFillTx/>
                <a:latin typeface="Calibri"/>
                <a:ea typeface="+mn-ea"/>
                <a:cs typeface="+mn-cs"/>
              </a:rPr>
              <a:t>Per tutta la giornata lamentava cefalea </a:t>
            </a:r>
            <a:r>
              <a:rPr kumimoji="0" lang="it-IT" sz="1800" b="1" i="0" u="none" strike="noStrike" kern="0" cap="none" spc="0" normalizeH="0" baseline="0" noProof="0" dirty="0">
                <a:ln>
                  <a:noFill/>
                </a:ln>
                <a:solidFill>
                  <a:srgbClr val="FFFF00"/>
                </a:solidFill>
                <a:effectLst/>
                <a:uLnTx/>
                <a:uFillTx/>
                <a:latin typeface="Calibri"/>
                <a:ea typeface="+mn-ea"/>
                <a:cs typeface="+mn-cs"/>
              </a:rPr>
              <a:t>e aveva frequenti crisi di </a:t>
            </a:r>
            <a:r>
              <a:rPr kumimoji="0" lang="it-IT" sz="1800" b="1" i="0" u="none" strike="noStrike" kern="0" cap="none" spc="0" normalizeH="0" baseline="0" noProof="0" dirty="0">
                <a:ln>
                  <a:noFill/>
                </a:ln>
                <a:solidFill>
                  <a:srgbClr val="00B050"/>
                </a:solidFill>
                <a:effectLst/>
                <a:uLnTx/>
                <a:uFillTx/>
                <a:latin typeface="Calibri"/>
                <a:ea typeface="+mn-ea"/>
                <a:cs typeface="+mn-cs"/>
              </a:rPr>
              <a:t>vomito e mal di pancia</a:t>
            </a:r>
            <a:r>
              <a:rPr kumimoji="0" lang="it-IT" sz="1800" b="1" i="0" u="none" strike="noStrike" kern="0" cap="none" spc="0" normalizeH="0" baseline="0" noProof="0" dirty="0">
                <a:ln>
                  <a:noFill/>
                </a:ln>
                <a:solidFill>
                  <a:srgbClr val="FFFF00"/>
                </a:solidFill>
                <a:effectLst/>
                <a:uLnTx/>
                <a:uFillTx/>
                <a:latin typeface="Calibri"/>
                <a:ea typeface="+mn-ea"/>
                <a:cs typeface="+mn-cs"/>
              </a:rPr>
              <a:t>. Il sonno era particolarmente disturbato, con </a:t>
            </a:r>
            <a:r>
              <a:rPr kumimoji="0" lang="it-IT" sz="1800" b="1" i="0" u="none" strike="noStrike" kern="0" cap="none" spc="0" normalizeH="0" baseline="0" noProof="0" dirty="0">
                <a:ln>
                  <a:noFill/>
                </a:ln>
                <a:solidFill>
                  <a:srgbClr val="FF0000"/>
                </a:solidFill>
                <a:effectLst/>
                <a:uLnTx/>
                <a:uFillTx/>
                <a:latin typeface="Calibri"/>
                <a:ea typeface="+mn-ea"/>
                <a:cs typeface="+mn-cs"/>
              </a:rPr>
              <a:t>respiro russante, incubi, </a:t>
            </a:r>
            <a:r>
              <a:rPr kumimoji="0" lang="it-IT" sz="1800" b="1" i="0" u="none" strike="noStrike" kern="0" cap="none" spc="0" normalizeH="0" baseline="0" noProof="0" dirty="0" err="1">
                <a:ln>
                  <a:noFill/>
                </a:ln>
                <a:solidFill>
                  <a:srgbClr val="FF0000"/>
                </a:solidFill>
                <a:effectLst/>
                <a:uLnTx/>
                <a:uFillTx/>
                <a:latin typeface="Calibri"/>
                <a:ea typeface="+mn-ea"/>
                <a:cs typeface="+mn-cs"/>
              </a:rPr>
              <a:t>pavor</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nocturnus</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a:ln>
                  <a:noFill/>
                </a:ln>
                <a:solidFill>
                  <a:srgbClr val="FFFF00"/>
                </a:solidFill>
                <a:effectLst/>
                <a:uLnTx/>
                <a:uFillTx/>
                <a:latin typeface="Calibri"/>
                <a:ea typeface="+mn-ea"/>
                <a:cs typeface="+mn-cs"/>
              </a:rPr>
              <a:t>, il che portava ogni notte alla </a:t>
            </a:r>
            <a:r>
              <a:rPr kumimoji="0" lang="it-IT" sz="1800" b="1" i="0" u="none" strike="noStrike" kern="0" cap="none" spc="0" normalizeH="0" baseline="0" noProof="0" dirty="0">
                <a:ln>
                  <a:noFill/>
                </a:ln>
                <a:solidFill>
                  <a:srgbClr val="FF0000"/>
                </a:solidFill>
                <a:effectLst/>
                <a:uLnTx/>
                <a:uFillTx/>
                <a:latin typeface="Calibri"/>
                <a:ea typeface="+mn-ea"/>
                <a:cs typeface="+mn-cs"/>
              </a:rPr>
              <a:t>ricerca del lettone</a:t>
            </a:r>
            <a:r>
              <a:rPr kumimoji="0" lang="it-IT" sz="1800" b="1" i="0" u="none" strike="noStrike" kern="0" cap="none" spc="0" normalizeH="0" baseline="0" noProof="0" dirty="0">
                <a:ln>
                  <a:noFill/>
                </a:ln>
                <a:solidFill>
                  <a:srgbClr val="FFFF00"/>
                </a:solidFill>
                <a:effectLst/>
                <a:uLnTx/>
                <a:uFillTx/>
                <a:latin typeface="Calibri"/>
                <a:ea typeface="+mn-ea"/>
                <a:cs typeface="+mn-cs"/>
              </a:rPr>
              <a:t>. Al mattino presentava sgradevole </a:t>
            </a:r>
            <a:r>
              <a:rPr kumimoji="0" lang="it-IT" sz="1800" b="1" i="0" u="none" strike="noStrike" kern="0" cap="none" spc="0" normalizeH="0" baseline="0" noProof="0" dirty="0">
                <a:ln>
                  <a:noFill/>
                </a:ln>
                <a:solidFill>
                  <a:schemeClr val="accent1">
                    <a:lumMod val="60000"/>
                    <a:lumOff val="40000"/>
                  </a:schemeClr>
                </a:solidFill>
                <a:effectLst/>
                <a:uLnTx/>
                <a:uFillTx/>
                <a:latin typeface="Calibri"/>
                <a:ea typeface="+mn-ea"/>
                <a:cs typeface="+mn-cs"/>
              </a:rPr>
              <a:t>alitosi, mal di gambe , </a:t>
            </a:r>
            <a:r>
              <a:rPr kumimoji="0" lang="it-IT" sz="1800" b="1" i="0" u="none" strike="noStrike" kern="0" cap="none" spc="0" normalizeH="0" baseline="0" noProof="0" dirty="0">
                <a:ln>
                  <a:noFill/>
                </a:ln>
                <a:solidFill>
                  <a:srgbClr val="FFFF00"/>
                </a:solidFill>
                <a:effectLst/>
                <a:uLnTx/>
                <a:uFillTx/>
                <a:latin typeface="Calibri"/>
                <a:ea typeface="+mn-ea"/>
                <a:cs typeface="+mn-cs"/>
              </a:rPr>
              <a:t>e lamentava spesso nausea e </a:t>
            </a:r>
            <a:r>
              <a:rPr kumimoji="0" lang="it-IT" sz="1800" b="1" i="0" u="none" strike="noStrike" kern="0" cap="none" spc="0" normalizeH="0" baseline="0" noProof="0" dirty="0">
                <a:ln>
                  <a:noFill/>
                </a:ln>
                <a:solidFill>
                  <a:srgbClr val="00B050"/>
                </a:solidFill>
                <a:effectLst/>
                <a:uLnTx/>
                <a:uFillTx/>
                <a:latin typeface="Calibri"/>
                <a:ea typeface="+mn-ea"/>
                <a:cs typeface="+mn-cs"/>
              </a:rPr>
              <a:t>dolori addominali</a:t>
            </a:r>
            <a:r>
              <a:rPr kumimoji="0" lang="it-IT" sz="1800" b="1" i="0" u="none" strike="noStrike" kern="0" cap="none" spc="0" normalizeH="0" baseline="0" noProof="0" dirty="0">
                <a:ln>
                  <a:noFill/>
                </a:ln>
                <a:solidFill>
                  <a:srgbClr val="FFFF00"/>
                </a:solidFill>
                <a:effectLst/>
                <a:uLnTx/>
                <a:uFillTx/>
                <a:latin typeface="Calibri"/>
                <a:ea typeface="+mn-ea"/>
                <a:cs typeface="+mn-cs"/>
              </a:rPr>
              <a:t>. </a:t>
            </a:r>
          </a:p>
        </p:txBody>
      </p:sp>
      <p:sp>
        <p:nvSpPr>
          <p:cNvPr id="5" name="CasellaDiTesto 4">
            <a:extLst>
              <a:ext uri="{FF2B5EF4-FFF2-40B4-BE49-F238E27FC236}">
                <a16:creationId xmlns:a16="http://schemas.microsoft.com/office/drawing/2014/main" id="{661C1C6A-46EB-4C73-988E-9D539F27BC5C}"/>
              </a:ext>
            </a:extLst>
          </p:cNvPr>
          <p:cNvSpPr txBox="1"/>
          <p:nvPr/>
        </p:nvSpPr>
        <p:spPr>
          <a:xfrm>
            <a:off x="5229449" y="627140"/>
            <a:ext cx="1455831" cy="584775"/>
          </a:xfrm>
          <a:prstGeom prst="rect">
            <a:avLst/>
          </a:prstGeom>
          <a:solidFill>
            <a:sysClr val="windowText" lastClr="0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0" cap="none" spc="0" normalizeH="0" baseline="0" noProof="0" dirty="0">
                <a:ln>
                  <a:noFill/>
                </a:ln>
                <a:solidFill>
                  <a:srgbClr val="00B050"/>
                </a:solidFill>
                <a:effectLst/>
                <a:uLnTx/>
                <a:uFillTx/>
                <a:latin typeface="Calibri"/>
                <a:ea typeface="+mn-ea"/>
                <a:cs typeface="+mn-cs"/>
              </a:rPr>
              <a:t>Cefalea</a:t>
            </a:r>
            <a:r>
              <a:rPr kumimoji="0" lang="it-IT" sz="1800" b="1" i="0" u="none" strike="noStrike" kern="0" cap="none" spc="0" normalizeH="0" baseline="0" noProof="0" dirty="0">
                <a:ln>
                  <a:noFill/>
                </a:ln>
                <a:solidFill>
                  <a:srgbClr val="00B050"/>
                </a:solidFill>
                <a:effectLst/>
                <a:uLnTx/>
                <a:uFillTx/>
                <a:latin typeface="Calibri"/>
                <a:ea typeface="+mn-ea"/>
                <a:cs typeface="+mn-cs"/>
              </a:rPr>
              <a:t> </a:t>
            </a:r>
          </a:p>
        </p:txBody>
      </p:sp>
      <p:sp>
        <p:nvSpPr>
          <p:cNvPr id="6" name="CasellaDiTesto 5">
            <a:extLst>
              <a:ext uri="{FF2B5EF4-FFF2-40B4-BE49-F238E27FC236}">
                <a16:creationId xmlns:a16="http://schemas.microsoft.com/office/drawing/2014/main" id="{76C6FA2C-FC30-4922-B650-A256A8F2A50D}"/>
              </a:ext>
            </a:extLst>
          </p:cNvPr>
          <p:cNvSpPr txBox="1"/>
          <p:nvPr/>
        </p:nvSpPr>
        <p:spPr>
          <a:xfrm>
            <a:off x="5131592" y="2594952"/>
            <a:ext cx="970428"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B050"/>
                </a:solidFill>
                <a:effectLst/>
                <a:uLnTx/>
                <a:uFillTx/>
                <a:latin typeface="Calibri"/>
                <a:ea typeface="+mn-ea"/>
                <a:cs typeface="+mn-cs"/>
              </a:rPr>
              <a:t>Vomito </a:t>
            </a:r>
          </a:p>
        </p:txBody>
      </p:sp>
      <p:sp>
        <p:nvSpPr>
          <p:cNvPr id="7" name="CasellaDiTesto 6">
            <a:extLst>
              <a:ext uri="{FF2B5EF4-FFF2-40B4-BE49-F238E27FC236}">
                <a16:creationId xmlns:a16="http://schemas.microsoft.com/office/drawing/2014/main" id="{1B76DD54-A8E0-49D1-923E-45176120A3A3}"/>
              </a:ext>
            </a:extLst>
          </p:cNvPr>
          <p:cNvSpPr txBox="1"/>
          <p:nvPr/>
        </p:nvSpPr>
        <p:spPr>
          <a:xfrm>
            <a:off x="4863490" y="3025183"/>
            <a:ext cx="3923072" cy="646331"/>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0000"/>
                </a:solidFill>
                <a:effectLst/>
                <a:uLnTx/>
                <a:uFillTx/>
                <a:latin typeface="Calibri"/>
                <a:ea typeface="+mn-ea"/>
                <a:cs typeface="+mn-cs"/>
              </a:rPr>
              <a:t>Sonno molto disturbato e agitato  (OSAS?)  </a:t>
            </a:r>
            <a:r>
              <a:rPr kumimoji="0" lang="it-IT" sz="1800" b="1" i="0" u="none" strike="noStrike" kern="0" cap="none" spc="0" normalizeH="0" baseline="0" noProof="0" dirty="0" err="1">
                <a:ln>
                  <a:noFill/>
                </a:ln>
                <a:solidFill>
                  <a:srgbClr val="FF0000"/>
                </a:solidFill>
                <a:effectLst/>
                <a:uLnTx/>
                <a:uFillTx/>
                <a:latin typeface="Calibri"/>
                <a:ea typeface="+mn-ea"/>
                <a:cs typeface="+mn-cs"/>
              </a:rPr>
              <a:t>Parasonnie</a:t>
            </a:r>
            <a:r>
              <a:rPr kumimoji="0" lang="it-IT" sz="1800" b="1" i="0" u="none" strike="noStrike" kern="0" cap="none" spc="0" normalizeH="0" baseline="0" noProof="0" dirty="0">
                <a:ln>
                  <a:noFill/>
                </a:ln>
                <a:solidFill>
                  <a:srgbClr val="FF0000"/>
                </a:solidFill>
                <a:effectLst/>
                <a:uLnTx/>
                <a:uFillTx/>
                <a:latin typeface="Calibri"/>
                <a:ea typeface="+mn-ea"/>
                <a:cs typeface="+mn-cs"/>
              </a:rPr>
              <a:t>?</a:t>
            </a:r>
          </a:p>
        </p:txBody>
      </p:sp>
      <p:sp>
        <p:nvSpPr>
          <p:cNvPr id="8" name="CasellaDiTesto 7">
            <a:extLst>
              <a:ext uri="{FF2B5EF4-FFF2-40B4-BE49-F238E27FC236}">
                <a16:creationId xmlns:a16="http://schemas.microsoft.com/office/drawing/2014/main" id="{AD614B86-0A29-4D0B-9466-4BFC175752A5}"/>
              </a:ext>
            </a:extLst>
          </p:cNvPr>
          <p:cNvSpPr txBox="1"/>
          <p:nvPr/>
        </p:nvSpPr>
        <p:spPr>
          <a:xfrm>
            <a:off x="4948972" y="3747652"/>
            <a:ext cx="3244654" cy="92333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B050"/>
                </a:solidFill>
                <a:effectLst/>
                <a:uLnTx/>
                <a:uFillTx/>
                <a:latin typeface="Calibri"/>
                <a:ea typeface="+mn-ea"/>
                <a:cs typeface="+mn-cs"/>
              </a:rPr>
              <a:t>«mal di pancia»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B050"/>
                </a:solidFill>
                <a:effectLst/>
                <a:uLnTx/>
                <a:uFillTx/>
                <a:latin typeface="Calibri"/>
                <a:ea typeface="+mn-ea"/>
                <a:cs typeface="+mn-cs"/>
              </a:rPr>
              <a:t>(Disturbi Addominali Ricorrenti DAR? Emicrania Addominale?)</a:t>
            </a:r>
          </a:p>
        </p:txBody>
      </p:sp>
      <p:sp>
        <p:nvSpPr>
          <p:cNvPr id="10" name="CasellaDiTesto 9">
            <a:extLst>
              <a:ext uri="{FF2B5EF4-FFF2-40B4-BE49-F238E27FC236}">
                <a16:creationId xmlns:a16="http://schemas.microsoft.com/office/drawing/2014/main" id="{DAE11C92-FE4A-44E3-85BE-BC6102B0EEB9}"/>
              </a:ext>
            </a:extLst>
          </p:cNvPr>
          <p:cNvSpPr txBox="1"/>
          <p:nvPr/>
        </p:nvSpPr>
        <p:spPr>
          <a:xfrm>
            <a:off x="6888480" y="3573534"/>
            <a:ext cx="2255520" cy="369332"/>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4472C4">
                    <a:lumMod val="60000"/>
                    <a:lumOff val="40000"/>
                  </a:srgbClr>
                </a:solidFill>
                <a:effectLst/>
                <a:uLnTx/>
                <a:uFillTx/>
                <a:latin typeface="Calibri"/>
                <a:ea typeface="+mn-ea"/>
                <a:cs typeface="+mn-cs"/>
              </a:rPr>
              <a:t>Alitosi, mal di </a:t>
            </a:r>
            <a:r>
              <a:rPr kumimoji="0" lang="it-IT" sz="1800" b="1" i="0" u="none" strike="noStrike" kern="0" cap="none" spc="0" normalizeH="0" baseline="0" noProof="0" dirty="0" err="1">
                <a:ln>
                  <a:noFill/>
                </a:ln>
                <a:solidFill>
                  <a:srgbClr val="4472C4">
                    <a:lumMod val="60000"/>
                    <a:lumOff val="40000"/>
                  </a:srgbClr>
                </a:solidFill>
                <a:effectLst/>
                <a:uLnTx/>
                <a:uFillTx/>
                <a:latin typeface="Calibri"/>
                <a:ea typeface="+mn-ea"/>
                <a:cs typeface="+mn-cs"/>
              </a:rPr>
              <a:t>gambe</a:t>
            </a:r>
            <a:r>
              <a:rPr kumimoji="0" lang="it-IT" sz="1800" b="0" i="0" u="none" strike="noStrike" kern="0" cap="none" spc="0" normalizeH="0" baseline="0" noProof="0" dirty="0" err="1">
                <a:ln>
                  <a:noFill/>
                </a:ln>
                <a:solidFill>
                  <a:prstClr val="black"/>
                </a:solidFill>
                <a:effectLst/>
                <a:uLnTx/>
                <a:uFillTx/>
                <a:latin typeface="Calibri"/>
                <a:ea typeface="+mn-ea"/>
                <a:cs typeface="+mn-cs"/>
              </a:rPr>
              <a:t>i</a:t>
            </a:r>
            <a:endParaRPr kumimoji="0" lang="it-IT" sz="1800" b="0" i="0" u="none" strike="noStrike" kern="0" cap="none" spc="0" normalizeH="0" baseline="0" noProof="0" dirty="0">
              <a:ln>
                <a:noFill/>
              </a:ln>
              <a:solidFill>
                <a:prstClr val="black"/>
              </a:solidFill>
              <a:effectLst/>
              <a:uLnTx/>
              <a:uFillTx/>
              <a:latin typeface="Calibri"/>
              <a:ea typeface="+mn-ea"/>
              <a:cs typeface="+mn-cs"/>
            </a:endParaRPr>
          </a:p>
        </p:txBody>
      </p:sp>
      <p:pic>
        <p:nvPicPr>
          <p:cNvPr id="13" name="Immagine 12">
            <a:extLst>
              <a:ext uri="{FF2B5EF4-FFF2-40B4-BE49-F238E27FC236}">
                <a16:creationId xmlns:a16="http://schemas.microsoft.com/office/drawing/2014/main" id="{B3A467EE-C88C-4525-9C55-A9ECDD99AF98}"/>
              </a:ext>
            </a:extLst>
          </p:cNvPr>
          <p:cNvPicPr>
            <a:picLocks noChangeAspect="1"/>
          </p:cNvPicPr>
          <p:nvPr/>
        </p:nvPicPr>
        <p:blipFill>
          <a:blip r:embed="rId6" cstate="print"/>
          <a:stretch>
            <a:fillRect/>
          </a:stretch>
        </p:blipFill>
        <p:spPr>
          <a:xfrm>
            <a:off x="6866965" y="485591"/>
            <a:ext cx="1919597" cy="2560867"/>
          </a:xfrm>
          <a:prstGeom prst="rect">
            <a:avLst/>
          </a:prstGeom>
        </p:spPr>
      </p:pic>
      <p:sp>
        <p:nvSpPr>
          <p:cNvPr id="2" name="CasellaDiTesto 1">
            <a:extLst>
              <a:ext uri="{FF2B5EF4-FFF2-40B4-BE49-F238E27FC236}">
                <a16:creationId xmlns:a16="http://schemas.microsoft.com/office/drawing/2014/main" id="{8C2C915D-2B50-4207-B0FE-BFED1923120C}"/>
              </a:ext>
            </a:extLst>
          </p:cNvPr>
          <p:cNvSpPr txBox="1"/>
          <p:nvPr/>
        </p:nvSpPr>
        <p:spPr>
          <a:xfrm>
            <a:off x="5289176" y="2268107"/>
            <a:ext cx="1512150" cy="369332"/>
          </a:xfrm>
          <a:prstGeom prst="rect">
            <a:avLst/>
          </a:prstGeom>
          <a:noFill/>
        </p:spPr>
        <p:txBody>
          <a:bodyPr wrap="square" rtlCol="0">
            <a:spAutoFit/>
          </a:bodyPr>
          <a:lstStyle/>
          <a:p>
            <a:pPr defTabSz="457189"/>
            <a:r>
              <a:rPr lang="it-IT" b="1" dirty="0">
                <a:solidFill>
                  <a:srgbClr val="FFFF00"/>
                </a:solidFill>
                <a:latin typeface="Calibri"/>
              </a:rPr>
              <a:t>Case Report R </a:t>
            </a:r>
          </a:p>
        </p:txBody>
      </p:sp>
      <p:pic>
        <p:nvPicPr>
          <p:cNvPr id="15" name="Audio 14">
            <a:hlinkClick r:id="" action="ppaction://media"/>
            <a:extLst>
              <a:ext uri="{FF2B5EF4-FFF2-40B4-BE49-F238E27FC236}">
                <a16:creationId xmlns:a16="http://schemas.microsoft.com/office/drawing/2014/main" id="{2F84E535-8E48-44BA-8C45-A9B7601E35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835256137"/>
      </p:ext>
    </p:extLst>
  </p:cSld>
  <p:clrMapOvr>
    <a:masterClrMapping/>
  </p:clrMapOvr>
  <mc:AlternateContent xmlns:mc="http://schemas.openxmlformats.org/markup-compatibility/2006" xmlns:p14="http://schemas.microsoft.com/office/powerpoint/2010/main">
    <mc:Choice Requires="p14">
      <p:transition p14:dur="10" advTm="41736"/>
    </mc:Choice>
    <mc:Fallback xmlns="">
      <p:transition advTm="4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373706"/>
            <a:ext cx="9144000" cy="4315655"/>
          </a:xfrm>
          <a:prstGeom prst="rect">
            <a:avLst/>
          </a:prstGeom>
        </p:spPr>
      </p:pic>
      <p:sp>
        <p:nvSpPr>
          <p:cNvPr id="12" name="CasellaDiTesto 11">
            <a:extLst>
              <a:ext uri="{FF2B5EF4-FFF2-40B4-BE49-F238E27FC236}">
                <a16:creationId xmlns:a16="http://schemas.microsoft.com/office/drawing/2014/main" id="{74DF757A-56AD-4183-AE23-9733BF87C858}"/>
              </a:ext>
            </a:extLst>
          </p:cNvPr>
          <p:cNvSpPr txBox="1"/>
          <p:nvPr/>
        </p:nvSpPr>
        <p:spPr>
          <a:xfrm>
            <a:off x="774917" y="2565800"/>
            <a:ext cx="5207430" cy="369332"/>
          </a:xfrm>
          <a:prstGeom prst="rect">
            <a:avLst/>
          </a:prstGeom>
          <a:solidFill>
            <a:schemeClr val="bg1"/>
          </a:solidFill>
        </p:spPr>
        <p:txBody>
          <a:bodyPr wrap="square" rtlCol="0">
            <a:spAutoFit/>
          </a:bodyPr>
          <a:lstStyle/>
          <a:p>
            <a:r>
              <a:rPr lang="it-IT" b="1" dirty="0"/>
              <a:t>Dalla Classificazione International </a:t>
            </a:r>
            <a:r>
              <a:rPr lang="it-IT" b="1" dirty="0" err="1"/>
              <a:t>Headache</a:t>
            </a:r>
            <a:r>
              <a:rPr lang="it-IT" b="1" dirty="0"/>
              <a:t> Society</a:t>
            </a:r>
          </a:p>
        </p:txBody>
      </p:sp>
      <p:pic>
        <p:nvPicPr>
          <p:cNvPr id="21" name="Immagine 20">
            <a:extLst>
              <a:ext uri="{FF2B5EF4-FFF2-40B4-BE49-F238E27FC236}">
                <a16:creationId xmlns:a16="http://schemas.microsoft.com/office/drawing/2014/main" id="{0E18CB9D-919E-4E9B-BEB6-5EDC4302BE15}"/>
              </a:ext>
            </a:extLst>
          </p:cNvPr>
          <p:cNvPicPr>
            <a:picLocks noChangeAspect="1"/>
          </p:cNvPicPr>
          <p:nvPr/>
        </p:nvPicPr>
        <p:blipFill>
          <a:blip r:embed="rId7" cstate="print"/>
          <a:stretch>
            <a:fillRect/>
          </a:stretch>
        </p:blipFill>
        <p:spPr>
          <a:xfrm>
            <a:off x="6226343" y="660086"/>
            <a:ext cx="2622884" cy="1231688"/>
          </a:xfrm>
          <a:prstGeom prst="rect">
            <a:avLst/>
          </a:prstGeom>
        </p:spPr>
      </p:pic>
      <p:grpSp>
        <p:nvGrpSpPr>
          <p:cNvPr id="7" name="Gruppo 6">
            <a:extLst>
              <a:ext uri="{FF2B5EF4-FFF2-40B4-BE49-F238E27FC236}">
                <a16:creationId xmlns:a16="http://schemas.microsoft.com/office/drawing/2014/main" id="{1AEF9436-8ED6-4D4E-99A2-8D7E6D14907E}"/>
              </a:ext>
            </a:extLst>
          </p:cNvPr>
          <p:cNvGrpSpPr/>
          <p:nvPr/>
        </p:nvGrpSpPr>
        <p:grpSpPr>
          <a:xfrm>
            <a:off x="731421" y="2926619"/>
            <a:ext cx="6283661" cy="1286228"/>
            <a:chOff x="731421" y="2926619"/>
            <a:chExt cx="6283661" cy="1286228"/>
          </a:xfrm>
        </p:grpSpPr>
        <p:sp>
          <p:nvSpPr>
            <p:cNvPr id="10" name="CasellaDiTesto 9">
              <a:extLst>
                <a:ext uri="{FF2B5EF4-FFF2-40B4-BE49-F238E27FC236}">
                  <a16:creationId xmlns:a16="http://schemas.microsoft.com/office/drawing/2014/main" id="{A537D278-FCFC-4485-8CD5-AB6F76699BCE}"/>
                </a:ext>
              </a:extLst>
            </p:cNvPr>
            <p:cNvSpPr txBox="1"/>
            <p:nvPr/>
          </p:nvSpPr>
          <p:spPr>
            <a:xfrm>
              <a:off x="731421" y="3289517"/>
              <a:ext cx="56453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0000"/>
                  </a:solidFill>
                  <a:effectLst/>
                  <a:uLnTx/>
                  <a:uFillTx/>
                  <a:latin typeface="Calibri"/>
                  <a:ea typeface="+mn-ea"/>
                  <a:cs typeface="+mn-cs"/>
                </a:rPr>
                <a:t>11. </a:t>
              </a:r>
              <a:r>
                <a:rPr kumimoji="0" lang="it-IT" sz="1800" b="1" i="0" u="none" strike="noStrike" kern="0" cap="none" spc="0" normalizeH="0" baseline="0" noProof="0" dirty="0" err="1">
                  <a:ln>
                    <a:noFill/>
                  </a:ln>
                  <a:solidFill>
                    <a:srgbClr val="FF0000"/>
                  </a:solidFill>
                  <a:effectLst/>
                  <a:uLnTx/>
                  <a:uFillTx/>
                  <a:latin typeface="Calibri"/>
                  <a:ea typeface="+mn-ea"/>
                  <a:cs typeface="+mn-cs"/>
                </a:rPr>
                <a:t>Headache</a:t>
              </a:r>
              <a:r>
                <a:rPr kumimoji="0" lang="it-IT" sz="1800" b="1" i="0" u="none" strike="noStrike" kern="0" cap="none" spc="0" normalizeH="0" baseline="0" noProof="0" dirty="0">
                  <a:ln>
                    <a:noFill/>
                  </a:ln>
                  <a:solidFill>
                    <a:srgbClr val="FF0000"/>
                  </a:solidFill>
                  <a:effectLst/>
                  <a:uLnTx/>
                  <a:uFillTx/>
                  <a:latin typeface="Calibri"/>
                  <a:ea typeface="+mn-ea"/>
                  <a:cs typeface="+mn-cs"/>
                </a:rPr>
                <a:t> or </a:t>
              </a:r>
              <a:r>
                <a:rPr kumimoji="0" lang="it-IT" sz="1800" b="1" i="0" u="none" strike="noStrike" kern="0" cap="none" spc="0" normalizeH="0" baseline="0" noProof="0" dirty="0" err="1">
                  <a:ln>
                    <a:noFill/>
                  </a:ln>
                  <a:solidFill>
                    <a:srgbClr val="FF0000"/>
                  </a:solidFill>
                  <a:effectLst/>
                  <a:uLnTx/>
                  <a:uFillTx/>
                  <a:latin typeface="Calibri"/>
                  <a:ea typeface="+mn-ea"/>
                  <a:cs typeface="+mn-cs"/>
                </a:rPr>
                <a:t>facial</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pain</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attributed</a:t>
              </a:r>
              <a:r>
                <a:rPr kumimoji="0" lang="it-IT" sz="1800" b="1" i="0" u="none" strike="noStrike" kern="0" cap="none" spc="0" normalizeH="0" baseline="0" noProof="0" dirty="0">
                  <a:ln>
                    <a:noFill/>
                  </a:ln>
                  <a:solidFill>
                    <a:srgbClr val="FF0000"/>
                  </a:solidFill>
                  <a:effectLst/>
                  <a:uLnTx/>
                  <a:uFillTx/>
                  <a:latin typeface="Calibri"/>
                  <a:ea typeface="+mn-ea"/>
                  <a:cs typeface="+mn-cs"/>
                </a:rPr>
                <a:t> to disorder of the </a:t>
              </a:r>
              <a:r>
                <a:rPr kumimoji="0" lang="it-IT" sz="1800" b="1" i="0" u="none" strike="noStrike" kern="0" cap="none" spc="0" normalizeH="0" baseline="0" noProof="0" dirty="0" err="1">
                  <a:ln>
                    <a:noFill/>
                  </a:ln>
                  <a:solidFill>
                    <a:srgbClr val="FF0000"/>
                  </a:solidFill>
                  <a:effectLst/>
                  <a:uLnTx/>
                  <a:uFillTx/>
                  <a:latin typeface="Calibri"/>
                  <a:ea typeface="+mn-ea"/>
                  <a:cs typeface="+mn-cs"/>
                </a:rPr>
                <a:t>cranium</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neck</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eyes</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ears</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nose</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sinuses</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teeth</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mouth</a:t>
              </a:r>
              <a:r>
                <a:rPr kumimoji="0" lang="it-IT" sz="1800" b="1" i="0" u="none" strike="noStrike" kern="0" cap="none" spc="0" normalizeH="0" baseline="0" noProof="0" dirty="0">
                  <a:ln>
                    <a:noFill/>
                  </a:ln>
                  <a:solidFill>
                    <a:srgbClr val="FF0000"/>
                  </a:solidFill>
                  <a:effectLst/>
                  <a:uLnTx/>
                  <a:uFillTx/>
                  <a:latin typeface="Calibri"/>
                  <a:ea typeface="+mn-ea"/>
                  <a:cs typeface="+mn-cs"/>
                </a:rPr>
                <a:t> or </a:t>
              </a:r>
              <a:r>
                <a:rPr kumimoji="0" lang="it-IT" sz="1800" b="1" i="0" u="none" strike="noStrike" kern="0" cap="none" spc="0" normalizeH="0" baseline="0" noProof="0" dirty="0" err="1">
                  <a:ln>
                    <a:noFill/>
                  </a:ln>
                  <a:solidFill>
                    <a:srgbClr val="FF0000"/>
                  </a:solidFill>
                  <a:effectLst/>
                  <a:uLnTx/>
                  <a:uFillTx/>
                  <a:latin typeface="Calibri"/>
                  <a:ea typeface="+mn-ea"/>
                  <a:cs typeface="+mn-cs"/>
                </a:rPr>
                <a:t>other</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facial</a:t>
              </a:r>
              <a:r>
                <a:rPr kumimoji="0" lang="it-IT" sz="1800" b="1" i="0" u="none" strike="noStrike" kern="0" cap="none" spc="0" normalizeH="0" baseline="0" noProof="0" dirty="0">
                  <a:ln>
                    <a:noFill/>
                  </a:ln>
                  <a:solidFill>
                    <a:srgbClr val="FF0000"/>
                  </a:solidFill>
                  <a:effectLst/>
                  <a:uLnTx/>
                  <a:uFillTx/>
                  <a:latin typeface="Calibri"/>
                  <a:ea typeface="+mn-ea"/>
                  <a:cs typeface="+mn-cs"/>
                </a:rPr>
                <a:t> or </a:t>
              </a:r>
              <a:r>
                <a:rPr kumimoji="0" lang="it-IT" sz="1800" b="1" i="0" u="none" strike="noStrike" kern="0" cap="none" spc="0" normalizeH="0" baseline="0" noProof="0" dirty="0" err="1">
                  <a:ln>
                    <a:noFill/>
                  </a:ln>
                  <a:solidFill>
                    <a:srgbClr val="FF0000"/>
                  </a:solidFill>
                  <a:effectLst/>
                  <a:uLnTx/>
                  <a:uFillTx/>
                  <a:latin typeface="Calibri"/>
                  <a:ea typeface="+mn-ea"/>
                  <a:cs typeface="+mn-cs"/>
                </a:rPr>
                <a:t>cervical</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structure</a:t>
              </a:r>
              <a:endParaRPr kumimoji="0" lang="it-IT"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22" name="Parentesi graffa chiusa 21">
              <a:extLst>
                <a:ext uri="{FF2B5EF4-FFF2-40B4-BE49-F238E27FC236}">
                  <a16:creationId xmlns:a16="http://schemas.microsoft.com/office/drawing/2014/main" id="{D425AC94-31E1-4341-BA8B-DB000FFA0FF9}"/>
                </a:ext>
              </a:extLst>
            </p:cNvPr>
            <p:cNvSpPr/>
            <p:nvPr/>
          </p:nvSpPr>
          <p:spPr>
            <a:xfrm>
              <a:off x="6578202" y="2926619"/>
              <a:ext cx="436880" cy="1139216"/>
            </a:xfrm>
            <a:prstGeom prst="righ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grpSp>
      <p:sp>
        <p:nvSpPr>
          <p:cNvPr id="23" name="Freccia angolare in su 22">
            <a:extLst>
              <a:ext uri="{FF2B5EF4-FFF2-40B4-BE49-F238E27FC236}">
                <a16:creationId xmlns:a16="http://schemas.microsoft.com/office/drawing/2014/main" id="{DB83FBF0-C9FB-46F2-AA4F-25941E2F9249}"/>
              </a:ext>
            </a:extLst>
          </p:cNvPr>
          <p:cNvSpPr/>
          <p:nvPr/>
        </p:nvSpPr>
        <p:spPr>
          <a:xfrm>
            <a:off x="7067865" y="2065020"/>
            <a:ext cx="815383" cy="1476649"/>
          </a:xfrm>
          <a:prstGeom prst="bentUpArrow">
            <a:avLst>
              <a:gd name="adj1" fmla="val 25000"/>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3A19B91A-5C29-44B3-BBDF-2FB1D61BBDFF}"/>
              </a:ext>
            </a:extLst>
          </p:cNvPr>
          <p:cNvSpPr txBox="1"/>
          <p:nvPr/>
        </p:nvSpPr>
        <p:spPr>
          <a:xfrm>
            <a:off x="629267" y="1608204"/>
            <a:ext cx="5506065" cy="92333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latin typeface="Calibri"/>
                <a:ea typeface="+mn-ea"/>
                <a:cs typeface="+mn-cs"/>
              </a:rPr>
              <a:t>Al Cento Cefalee era stata classificata come cefalea di tipologia non definita: le è stata consigliata terapia al bisogno con </a:t>
            </a:r>
            <a:r>
              <a:rPr kumimoji="0" lang="it-IT" sz="1800" b="1" i="0" u="none" strike="noStrike" kern="0" cap="none" spc="0" normalizeH="0" baseline="0" noProof="0" dirty="0" err="1">
                <a:ln>
                  <a:noFill/>
                </a:ln>
                <a:solidFill>
                  <a:srgbClr val="FFFF00"/>
                </a:solidFill>
                <a:effectLst/>
                <a:uLnTx/>
                <a:uFillTx/>
                <a:latin typeface="Calibri"/>
                <a:ea typeface="+mn-ea"/>
                <a:cs typeface="+mn-cs"/>
              </a:rPr>
              <a:t>Nurofen</a:t>
            </a:r>
            <a:endParaRPr kumimoji="0" lang="it-IT" sz="1800" b="1" i="0" u="none" strike="noStrike" kern="0" cap="none" spc="0" normalizeH="0" baseline="0" noProof="0" dirty="0">
              <a:ln>
                <a:noFill/>
              </a:ln>
              <a:solidFill>
                <a:srgbClr val="FFFF00"/>
              </a:solidFill>
              <a:effectLst/>
              <a:uLnTx/>
              <a:uFillTx/>
              <a:latin typeface="Calibri"/>
              <a:ea typeface="+mn-ea"/>
              <a:cs typeface="+mn-cs"/>
            </a:endParaRPr>
          </a:p>
        </p:txBody>
      </p:sp>
      <p:sp>
        <p:nvSpPr>
          <p:cNvPr id="16" name="CasellaDiTesto 15">
            <a:extLst>
              <a:ext uri="{FF2B5EF4-FFF2-40B4-BE49-F238E27FC236}">
                <a16:creationId xmlns:a16="http://schemas.microsoft.com/office/drawing/2014/main" id="{A45449FF-DE8C-406F-B1CE-C14D3E5CB605}"/>
              </a:ext>
            </a:extLst>
          </p:cNvPr>
          <p:cNvSpPr txBox="1"/>
          <p:nvPr/>
        </p:nvSpPr>
        <p:spPr>
          <a:xfrm>
            <a:off x="728421" y="3022169"/>
            <a:ext cx="52539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0000"/>
                </a:solidFill>
                <a:effectLst/>
                <a:uLnTx/>
                <a:uFillTx/>
                <a:latin typeface="Calibri"/>
                <a:ea typeface="+mn-ea"/>
                <a:cs typeface="+mn-cs"/>
              </a:rPr>
              <a:t>10. </a:t>
            </a:r>
            <a:r>
              <a:rPr kumimoji="0" lang="it-IT" sz="1800" b="1" i="0" u="none" strike="noStrike" kern="0" cap="none" spc="0" normalizeH="0" baseline="0" noProof="0" dirty="0" err="1">
                <a:ln>
                  <a:noFill/>
                </a:ln>
                <a:solidFill>
                  <a:srgbClr val="FF0000"/>
                </a:solidFill>
                <a:effectLst/>
                <a:uLnTx/>
                <a:uFillTx/>
                <a:latin typeface="Calibri"/>
                <a:ea typeface="+mn-ea"/>
                <a:cs typeface="+mn-cs"/>
              </a:rPr>
              <a:t>Headache</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attributed</a:t>
            </a:r>
            <a:r>
              <a:rPr kumimoji="0" lang="it-IT" sz="1800" b="1" i="0" u="none" strike="noStrike" kern="0" cap="none" spc="0" normalizeH="0" baseline="0" noProof="0" dirty="0">
                <a:ln>
                  <a:noFill/>
                </a:ln>
                <a:solidFill>
                  <a:srgbClr val="FF0000"/>
                </a:solidFill>
                <a:effectLst/>
                <a:uLnTx/>
                <a:uFillTx/>
                <a:latin typeface="Calibri"/>
                <a:ea typeface="+mn-ea"/>
                <a:cs typeface="+mn-cs"/>
              </a:rPr>
              <a:t> to disorder of </a:t>
            </a:r>
            <a:r>
              <a:rPr kumimoji="0" lang="it-IT" sz="1800" b="1" i="0" u="none" strike="noStrike" kern="0" cap="none" spc="0" normalizeH="0" baseline="0" noProof="0" dirty="0" err="1">
                <a:ln>
                  <a:noFill/>
                </a:ln>
                <a:solidFill>
                  <a:srgbClr val="FF0000"/>
                </a:solidFill>
                <a:effectLst/>
                <a:uLnTx/>
                <a:uFillTx/>
                <a:latin typeface="Calibri"/>
                <a:ea typeface="+mn-ea"/>
                <a:cs typeface="+mn-cs"/>
              </a:rPr>
              <a:t>homoeostasis</a:t>
            </a:r>
            <a:endParaRPr kumimoji="0" lang="it-IT" sz="1800" b="1" i="0" u="none" strike="noStrike" kern="0" cap="none" spc="0" normalizeH="0" baseline="0" noProof="0" dirty="0">
              <a:ln>
                <a:noFill/>
              </a:ln>
              <a:solidFill>
                <a:srgbClr val="FF0000"/>
              </a:solidFill>
              <a:effectLst/>
              <a:uLnTx/>
              <a:uFillTx/>
              <a:latin typeface="Calibri"/>
              <a:ea typeface="+mn-ea"/>
              <a:cs typeface="+mn-cs"/>
            </a:endParaRPr>
          </a:p>
        </p:txBody>
      </p:sp>
      <p:sp>
        <p:nvSpPr>
          <p:cNvPr id="18" name="CasellaDiTesto 17">
            <a:extLst>
              <a:ext uri="{FF2B5EF4-FFF2-40B4-BE49-F238E27FC236}">
                <a16:creationId xmlns:a16="http://schemas.microsoft.com/office/drawing/2014/main" id="{02260694-A0EA-4666-B459-D15B02B2D428}"/>
              </a:ext>
            </a:extLst>
          </p:cNvPr>
          <p:cNvSpPr txBox="1"/>
          <p:nvPr/>
        </p:nvSpPr>
        <p:spPr>
          <a:xfrm>
            <a:off x="5801871" y="3004121"/>
            <a:ext cx="93764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Calibri"/>
                <a:ea typeface="+mn-ea"/>
                <a:cs typeface="+mn-cs"/>
              </a:rPr>
              <a:t>(OSAS)</a:t>
            </a:r>
          </a:p>
        </p:txBody>
      </p:sp>
      <p:sp>
        <p:nvSpPr>
          <p:cNvPr id="2" name="CasellaDiTesto 1">
            <a:extLst>
              <a:ext uri="{FF2B5EF4-FFF2-40B4-BE49-F238E27FC236}">
                <a16:creationId xmlns:a16="http://schemas.microsoft.com/office/drawing/2014/main" id="{D5816657-E0B1-4AC8-BA3B-9D245B53AE85}"/>
              </a:ext>
            </a:extLst>
          </p:cNvPr>
          <p:cNvSpPr txBox="1"/>
          <p:nvPr/>
        </p:nvSpPr>
        <p:spPr>
          <a:xfrm>
            <a:off x="3615897" y="684874"/>
            <a:ext cx="2519435" cy="92333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B050"/>
                </a:solidFill>
                <a:effectLst/>
                <a:uLnTx/>
                <a:uFillTx/>
                <a:latin typeface="Calibri"/>
                <a:ea typeface="+mn-ea"/>
                <a:cs typeface="+mn-cs"/>
              </a:rPr>
              <a:t>Cefalea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B050"/>
                </a:solidFill>
                <a:effectLst/>
                <a:uLnTx/>
                <a:uFillTx/>
                <a:latin typeface="Calibri"/>
                <a:ea typeface="+mn-ea"/>
                <a:cs typeface="+mn-cs"/>
              </a:rPr>
              <a:t> Emicrania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B050"/>
                </a:solidFill>
                <a:effectLst/>
                <a:uLnTx/>
                <a:uFillTx/>
                <a:latin typeface="Calibri"/>
                <a:ea typeface="+mn-ea"/>
                <a:cs typeface="+mn-cs"/>
              </a:rPr>
              <a:t>Equivalenti Emicranici?</a:t>
            </a:r>
          </a:p>
        </p:txBody>
      </p:sp>
      <p:pic>
        <p:nvPicPr>
          <p:cNvPr id="11" name="Audio 10">
            <a:hlinkClick r:id="" action="ppaction://media"/>
            <a:extLst>
              <a:ext uri="{FF2B5EF4-FFF2-40B4-BE49-F238E27FC236}">
                <a16:creationId xmlns:a16="http://schemas.microsoft.com/office/drawing/2014/main" id="{A86574B1-C67A-4E8A-A1C0-298A07C1382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246506983"/>
      </p:ext>
    </p:extLst>
  </p:cSld>
  <p:clrMapOvr>
    <a:masterClrMapping/>
  </p:clrMapOvr>
  <mc:AlternateContent xmlns:mc="http://schemas.openxmlformats.org/markup-compatibility/2006" xmlns:p14="http://schemas.microsoft.com/office/powerpoint/2010/main">
    <mc:Choice Requires="p14">
      <p:transition p14:dur="10" advTm="18655"/>
    </mc:Choice>
    <mc:Fallback xmlns="">
      <p:transition advTm="1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413923"/>
            <a:ext cx="9144000" cy="4315655"/>
          </a:xfrm>
          <a:prstGeom prst="rect">
            <a:avLst/>
          </a:prstGeom>
        </p:spPr>
      </p:pic>
      <p:sp>
        <p:nvSpPr>
          <p:cNvPr id="2" name="CasellaDiTesto 1">
            <a:extLst>
              <a:ext uri="{FF2B5EF4-FFF2-40B4-BE49-F238E27FC236}">
                <a16:creationId xmlns:a16="http://schemas.microsoft.com/office/drawing/2014/main" id="{A0D9B586-426F-4999-8B50-DB63D8A2ED6B}"/>
              </a:ext>
            </a:extLst>
          </p:cNvPr>
          <p:cNvSpPr txBox="1"/>
          <p:nvPr/>
        </p:nvSpPr>
        <p:spPr>
          <a:xfrm>
            <a:off x="728421" y="3289517"/>
            <a:ext cx="59745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0000"/>
                </a:solidFill>
                <a:effectLst/>
                <a:uLnTx/>
                <a:uFillTx/>
                <a:latin typeface="Calibri"/>
                <a:ea typeface="+mn-ea"/>
                <a:cs typeface="+mn-cs"/>
              </a:rPr>
              <a:t>11. </a:t>
            </a:r>
            <a:r>
              <a:rPr kumimoji="0" lang="it-IT" sz="1800" b="1" i="0" u="none" strike="noStrike" kern="0" cap="none" spc="0" normalizeH="0" baseline="0" noProof="0" dirty="0" err="1">
                <a:ln>
                  <a:noFill/>
                </a:ln>
                <a:solidFill>
                  <a:srgbClr val="FF0000"/>
                </a:solidFill>
                <a:effectLst/>
                <a:uLnTx/>
                <a:uFillTx/>
                <a:latin typeface="Calibri"/>
                <a:ea typeface="+mn-ea"/>
                <a:cs typeface="+mn-cs"/>
              </a:rPr>
              <a:t>Headache</a:t>
            </a:r>
            <a:r>
              <a:rPr kumimoji="0" lang="it-IT" sz="1800" b="1" i="0" u="none" strike="noStrike" kern="0" cap="none" spc="0" normalizeH="0" baseline="0" noProof="0" dirty="0">
                <a:ln>
                  <a:noFill/>
                </a:ln>
                <a:solidFill>
                  <a:srgbClr val="FF0000"/>
                </a:solidFill>
                <a:effectLst/>
                <a:uLnTx/>
                <a:uFillTx/>
                <a:latin typeface="Calibri"/>
                <a:ea typeface="+mn-ea"/>
                <a:cs typeface="+mn-cs"/>
              </a:rPr>
              <a:t> or </a:t>
            </a:r>
            <a:r>
              <a:rPr kumimoji="0" lang="it-IT" sz="1800" b="1" i="0" u="none" strike="noStrike" kern="0" cap="none" spc="0" normalizeH="0" baseline="0" noProof="0" dirty="0" err="1">
                <a:ln>
                  <a:noFill/>
                </a:ln>
                <a:solidFill>
                  <a:srgbClr val="FF0000"/>
                </a:solidFill>
                <a:effectLst/>
                <a:uLnTx/>
                <a:uFillTx/>
                <a:latin typeface="Calibri"/>
                <a:ea typeface="+mn-ea"/>
                <a:cs typeface="+mn-cs"/>
              </a:rPr>
              <a:t>facial</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pain</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attributed</a:t>
            </a:r>
            <a:r>
              <a:rPr kumimoji="0" lang="it-IT" sz="1800" b="1" i="0" u="none" strike="noStrike" kern="0" cap="none" spc="0" normalizeH="0" baseline="0" noProof="0" dirty="0">
                <a:ln>
                  <a:noFill/>
                </a:ln>
                <a:solidFill>
                  <a:srgbClr val="FF0000"/>
                </a:solidFill>
                <a:effectLst/>
                <a:uLnTx/>
                <a:uFillTx/>
                <a:latin typeface="Calibri"/>
                <a:ea typeface="+mn-ea"/>
                <a:cs typeface="+mn-cs"/>
              </a:rPr>
              <a:t> to disorder of the </a:t>
            </a:r>
            <a:r>
              <a:rPr kumimoji="0" lang="it-IT" sz="1800" b="1" i="0" u="none" strike="noStrike" kern="0" cap="none" spc="0" normalizeH="0" baseline="0" noProof="0" dirty="0" err="1">
                <a:ln>
                  <a:noFill/>
                </a:ln>
                <a:solidFill>
                  <a:srgbClr val="FF0000"/>
                </a:solidFill>
                <a:effectLst/>
                <a:uLnTx/>
                <a:uFillTx/>
                <a:latin typeface="Calibri"/>
                <a:ea typeface="+mn-ea"/>
                <a:cs typeface="+mn-cs"/>
              </a:rPr>
              <a:t>cranium</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neck</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eyes</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ears</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nose</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sinuses</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FF00"/>
                </a:solidFill>
                <a:effectLst/>
                <a:uLnTx/>
                <a:uFillTx/>
                <a:latin typeface="Calibri"/>
                <a:ea typeface="+mn-ea"/>
                <a:cs typeface="+mn-cs"/>
              </a:rPr>
              <a:t>teeth</a:t>
            </a:r>
            <a:r>
              <a:rPr kumimoji="0" lang="it-IT" sz="1800" b="1" i="0" u="none" strike="noStrike" kern="0" cap="none" spc="0" normalizeH="0" baseline="0" noProof="0" dirty="0">
                <a:ln>
                  <a:noFill/>
                </a:ln>
                <a:solidFill>
                  <a:srgbClr val="FFFF00"/>
                </a:solidFill>
                <a:effectLst/>
                <a:uLnTx/>
                <a:uFillTx/>
                <a:latin typeface="Calibri"/>
                <a:ea typeface="+mn-ea"/>
                <a:cs typeface="+mn-cs"/>
              </a:rPr>
              <a:t>,  </a:t>
            </a:r>
            <a:r>
              <a:rPr kumimoji="0" lang="it-IT" sz="1800" b="1" i="0" u="none" strike="noStrike" kern="0" cap="none" spc="0" normalizeH="0" baseline="0" noProof="0" dirty="0" err="1">
                <a:ln>
                  <a:noFill/>
                </a:ln>
                <a:solidFill>
                  <a:srgbClr val="FFFF00"/>
                </a:solidFill>
                <a:effectLst/>
                <a:uLnTx/>
                <a:uFillTx/>
                <a:latin typeface="Calibri"/>
                <a:ea typeface="+mn-ea"/>
                <a:cs typeface="+mn-cs"/>
              </a:rPr>
              <a:t>mouth</a:t>
            </a:r>
            <a:r>
              <a:rPr kumimoji="0" lang="it-IT" sz="1800" b="1" i="0" u="none" strike="noStrike" kern="0" cap="none" spc="0" normalizeH="0" baseline="0" noProof="0" dirty="0">
                <a:ln>
                  <a:noFill/>
                </a:ln>
                <a:solidFill>
                  <a:srgbClr val="FFFF00"/>
                </a:solidFill>
                <a:effectLst/>
                <a:uLnTx/>
                <a:uFillTx/>
                <a:latin typeface="Calibri"/>
                <a:ea typeface="+mn-ea"/>
                <a:cs typeface="+mn-cs"/>
              </a:rPr>
              <a:t> </a:t>
            </a:r>
            <a:r>
              <a:rPr kumimoji="0" lang="it-IT" sz="1800" b="1" i="0" u="none" strike="noStrike" kern="0" cap="none" spc="0" normalizeH="0" baseline="0" noProof="0" dirty="0">
                <a:ln>
                  <a:noFill/>
                </a:ln>
                <a:solidFill>
                  <a:srgbClr val="FF0000"/>
                </a:solidFill>
                <a:effectLst/>
                <a:uLnTx/>
                <a:uFillTx/>
                <a:latin typeface="Calibri"/>
                <a:ea typeface="+mn-ea"/>
                <a:cs typeface="+mn-cs"/>
              </a:rPr>
              <a:t>or </a:t>
            </a:r>
            <a:r>
              <a:rPr kumimoji="0" lang="it-IT" sz="1800" b="1" i="0" u="none" strike="noStrike" kern="0" cap="none" spc="0" normalizeH="0" baseline="0" noProof="0" dirty="0" err="1">
                <a:ln>
                  <a:noFill/>
                </a:ln>
                <a:solidFill>
                  <a:srgbClr val="FF0000"/>
                </a:solidFill>
                <a:effectLst/>
                <a:uLnTx/>
                <a:uFillTx/>
                <a:latin typeface="Calibri"/>
                <a:ea typeface="+mn-ea"/>
                <a:cs typeface="+mn-cs"/>
              </a:rPr>
              <a:t>other</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facial</a:t>
            </a:r>
            <a:r>
              <a:rPr kumimoji="0" lang="it-IT" sz="1800" b="1" i="0" u="none" strike="noStrike" kern="0" cap="none" spc="0" normalizeH="0" baseline="0" noProof="0" dirty="0">
                <a:ln>
                  <a:noFill/>
                </a:ln>
                <a:solidFill>
                  <a:srgbClr val="FF0000"/>
                </a:solidFill>
                <a:effectLst/>
                <a:uLnTx/>
                <a:uFillTx/>
                <a:latin typeface="Calibri"/>
                <a:ea typeface="+mn-ea"/>
                <a:cs typeface="+mn-cs"/>
              </a:rPr>
              <a:t> or </a:t>
            </a:r>
            <a:r>
              <a:rPr kumimoji="0" lang="it-IT" sz="1800" b="1" i="0" u="none" strike="noStrike" kern="0" cap="none" spc="0" normalizeH="0" baseline="0" noProof="0" dirty="0" err="1">
                <a:ln>
                  <a:noFill/>
                </a:ln>
                <a:solidFill>
                  <a:srgbClr val="FF0000"/>
                </a:solidFill>
                <a:effectLst/>
                <a:uLnTx/>
                <a:uFillTx/>
                <a:latin typeface="Calibri"/>
                <a:ea typeface="+mn-ea"/>
                <a:cs typeface="+mn-cs"/>
              </a:rPr>
              <a:t>cervical</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structure</a:t>
            </a:r>
            <a:endParaRPr kumimoji="0" lang="it-IT" sz="1800" b="1" i="0" u="none" strike="noStrike" kern="0" cap="none" spc="0" normalizeH="0" baseline="0" noProof="0" dirty="0">
              <a:ln>
                <a:noFill/>
              </a:ln>
              <a:solidFill>
                <a:srgbClr val="FF0000"/>
              </a:solidFill>
              <a:effectLst/>
              <a:uLnTx/>
              <a:uFillTx/>
              <a:latin typeface="Calibri"/>
              <a:ea typeface="+mn-ea"/>
              <a:cs typeface="+mn-cs"/>
            </a:endParaRPr>
          </a:p>
        </p:txBody>
      </p:sp>
      <p:pic>
        <p:nvPicPr>
          <p:cNvPr id="21" name="Immagine 20">
            <a:extLst>
              <a:ext uri="{FF2B5EF4-FFF2-40B4-BE49-F238E27FC236}">
                <a16:creationId xmlns:a16="http://schemas.microsoft.com/office/drawing/2014/main" id="{AC2FE062-B7DD-41A7-8E2B-90695446DDEA}"/>
              </a:ext>
            </a:extLst>
          </p:cNvPr>
          <p:cNvPicPr>
            <a:picLocks noChangeAspect="1"/>
          </p:cNvPicPr>
          <p:nvPr/>
        </p:nvPicPr>
        <p:blipFill>
          <a:blip r:embed="rId6" cstate="print"/>
          <a:stretch>
            <a:fillRect/>
          </a:stretch>
        </p:blipFill>
        <p:spPr>
          <a:xfrm>
            <a:off x="6605428" y="2021743"/>
            <a:ext cx="2188153" cy="2461672"/>
          </a:xfrm>
          <a:prstGeom prst="rect">
            <a:avLst/>
          </a:prstGeom>
        </p:spPr>
      </p:pic>
      <p:pic>
        <p:nvPicPr>
          <p:cNvPr id="23" name="Immagine 22">
            <a:extLst>
              <a:ext uri="{FF2B5EF4-FFF2-40B4-BE49-F238E27FC236}">
                <a16:creationId xmlns:a16="http://schemas.microsoft.com/office/drawing/2014/main" id="{D8F9C0D6-05B1-4C1E-BFDE-8E747FB30E74}"/>
              </a:ext>
            </a:extLst>
          </p:cNvPr>
          <p:cNvPicPr>
            <a:picLocks noChangeAspect="1"/>
          </p:cNvPicPr>
          <p:nvPr/>
        </p:nvPicPr>
        <p:blipFill>
          <a:blip r:embed="rId7" cstate="print"/>
          <a:stretch>
            <a:fillRect/>
          </a:stretch>
        </p:blipFill>
        <p:spPr>
          <a:xfrm>
            <a:off x="6185304" y="642431"/>
            <a:ext cx="2791861" cy="1231688"/>
          </a:xfrm>
          <a:prstGeom prst="rect">
            <a:avLst/>
          </a:prstGeom>
        </p:spPr>
      </p:pic>
      <p:pic>
        <p:nvPicPr>
          <p:cNvPr id="6" name="Immagine 5">
            <a:extLst>
              <a:ext uri="{FF2B5EF4-FFF2-40B4-BE49-F238E27FC236}">
                <a16:creationId xmlns:a16="http://schemas.microsoft.com/office/drawing/2014/main" id="{32EF5F94-8674-4AB7-A06E-C60066315097}"/>
              </a:ext>
            </a:extLst>
          </p:cNvPr>
          <p:cNvPicPr>
            <a:picLocks noChangeAspect="1"/>
          </p:cNvPicPr>
          <p:nvPr/>
        </p:nvPicPr>
        <p:blipFill>
          <a:blip r:embed="rId8" cstate="print"/>
          <a:stretch>
            <a:fillRect/>
          </a:stretch>
        </p:blipFill>
        <p:spPr>
          <a:xfrm>
            <a:off x="50358" y="752119"/>
            <a:ext cx="2541413" cy="1733290"/>
          </a:xfrm>
          <a:prstGeom prst="rect">
            <a:avLst/>
          </a:prstGeom>
        </p:spPr>
      </p:pic>
      <p:pic>
        <p:nvPicPr>
          <p:cNvPr id="9" name="Audio 8">
            <a:hlinkClick r:id="" action="ppaction://media"/>
            <a:extLst>
              <a:ext uri="{FF2B5EF4-FFF2-40B4-BE49-F238E27FC236}">
                <a16:creationId xmlns:a16="http://schemas.microsoft.com/office/drawing/2014/main" id="{8B27725F-43B0-47AD-AA00-8B493BE7DC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870786471"/>
      </p:ext>
    </p:extLst>
  </p:cSld>
  <p:clrMapOvr>
    <a:masterClrMapping/>
  </p:clrMapOvr>
  <mc:AlternateContent xmlns:mc="http://schemas.openxmlformats.org/markup-compatibility/2006" xmlns:p14="http://schemas.microsoft.com/office/powerpoint/2010/main">
    <mc:Choice Requires="p14">
      <p:transition p14:dur="10" advTm="6047"/>
    </mc:Choice>
    <mc:Fallback xmlns="">
      <p:transition advTm="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453383"/>
            <a:ext cx="9144000" cy="4315655"/>
          </a:xfrm>
          <a:prstGeom prst="rect">
            <a:avLst/>
          </a:prstGeom>
        </p:spPr>
      </p:pic>
      <p:pic>
        <p:nvPicPr>
          <p:cNvPr id="3" name="Immagine 2">
            <a:extLst>
              <a:ext uri="{FF2B5EF4-FFF2-40B4-BE49-F238E27FC236}">
                <a16:creationId xmlns:a16="http://schemas.microsoft.com/office/drawing/2014/main" id="{CFFB5BA0-1330-4746-9DF0-9237DE65025B}"/>
              </a:ext>
            </a:extLst>
          </p:cNvPr>
          <p:cNvPicPr>
            <a:picLocks noChangeAspect="1"/>
          </p:cNvPicPr>
          <p:nvPr/>
        </p:nvPicPr>
        <p:blipFill>
          <a:blip r:embed="rId6" cstate="print"/>
          <a:stretch>
            <a:fillRect/>
          </a:stretch>
        </p:blipFill>
        <p:spPr>
          <a:xfrm>
            <a:off x="2613008" y="650782"/>
            <a:ext cx="3678185" cy="2288910"/>
          </a:xfrm>
          <a:prstGeom prst="rect">
            <a:avLst/>
          </a:prstGeom>
        </p:spPr>
      </p:pic>
      <p:sp>
        <p:nvSpPr>
          <p:cNvPr id="6" name="CasellaDiTesto 5">
            <a:extLst>
              <a:ext uri="{FF2B5EF4-FFF2-40B4-BE49-F238E27FC236}">
                <a16:creationId xmlns:a16="http://schemas.microsoft.com/office/drawing/2014/main" id="{D0FAAFAD-E636-4213-BB4A-1B2B9A4F42C3}"/>
              </a:ext>
            </a:extLst>
          </p:cNvPr>
          <p:cNvSpPr txBox="1"/>
          <p:nvPr/>
        </p:nvSpPr>
        <p:spPr>
          <a:xfrm>
            <a:off x="5243745" y="1938840"/>
            <a:ext cx="674176" cy="276999"/>
          </a:xfrm>
          <a:prstGeom prst="rect">
            <a:avLst/>
          </a:prstGeom>
          <a:solidFill>
            <a:schemeClr val="tx1"/>
          </a:solidFill>
        </p:spPr>
        <p:txBody>
          <a:bodyPr wrap="square" rtlCol="0">
            <a:spAutoFit/>
          </a:bodyPr>
          <a:lstStyle/>
          <a:p>
            <a:pPr algn="ctr"/>
            <a:r>
              <a:rPr lang="it-IT" sz="600" b="1" dirty="0">
                <a:solidFill>
                  <a:srgbClr val="FFFF00"/>
                </a:solidFill>
              </a:rPr>
              <a:t>Degenerazione artrosica</a:t>
            </a:r>
          </a:p>
        </p:txBody>
      </p:sp>
      <p:sp>
        <p:nvSpPr>
          <p:cNvPr id="8" name="CasellaDiTesto 7">
            <a:extLst>
              <a:ext uri="{FF2B5EF4-FFF2-40B4-BE49-F238E27FC236}">
                <a16:creationId xmlns:a16="http://schemas.microsoft.com/office/drawing/2014/main" id="{D3981228-A3CC-4230-885C-7FCD97EB9B94}"/>
              </a:ext>
            </a:extLst>
          </p:cNvPr>
          <p:cNvSpPr txBox="1"/>
          <p:nvPr/>
        </p:nvSpPr>
        <p:spPr>
          <a:xfrm>
            <a:off x="5580833" y="2414612"/>
            <a:ext cx="674176" cy="276999"/>
          </a:xfrm>
          <a:prstGeom prst="rect">
            <a:avLst/>
          </a:prstGeom>
          <a:solidFill>
            <a:schemeClr val="tx1"/>
          </a:solidFill>
        </p:spPr>
        <p:txBody>
          <a:bodyPr wrap="square" rtlCol="0">
            <a:spAutoFit/>
          </a:bodyPr>
          <a:lstStyle/>
          <a:p>
            <a:pPr algn="ctr"/>
            <a:r>
              <a:rPr lang="it-IT" sz="600" b="1" dirty="0">
                <a:solidFill>
                  <a:srgbClr val="FFFF00"/>
                </a:solidFill>
              </a:rPr>
              <a:t>Compressione radicolare</a:t>
            </a:r>
          </a:p>
        </p:txBody>
      </p:sp>
      <p:sp>
        <p:nvSpPr>
          <p:cNvPr id="10" name="CasellaDiTesto 9">
            <a:extLst>
              <a:ext uri="{FF2B5EF4-FFF2-40B4-BE49-F238E27FC236}">
                <a16:creationId xmlns:a16="http://schemas.microsoft.com/office/drawing/2014/main" id="{806B6376-1622-4C50-A1CE-3FE846CAA387}"/>
              </a:ext>
            </a:extLst>
          </p:cNvPr>
          <p:cNvSpPr txBox="1"/>
          <p:nvPr/>
        </p:nvSpPr>
        <p:spPr>
          <a:xfrm>
            <a:off x="4317882" y="2288186"/>
            <a:ext cx="808497" cy="184666"/>
          </a:xfrm>
          <a:prstGeom prst="rect">
            <a:avLst/>
          </a:prstGeom>
          <a:solidFill>
            <a:schemeClr val="tx1"/>
          </a:solidFill>
        </p:spPr>
        <p:txBody>
          <a:bodyPr wrap="square" rtlCol="0">
            <a:spAutoFit/>
          </a:bodyPr>
          <a:lstStyle/>
          <a:p>
            <a:r>
              <a:rPr lang="it-IT" sz="600" b="1" dirty="0">
                <a:solidFill>
                  <a:srgbClr val="FFFF00"/>
                </a:solidFill>
              </a:rPr>
              <a:t>Protrusione discale</a:t>
            </a:r>
          </a:p>
        </p:txBody>
      </p:sp>
      <p:sp>
        <p:nvSpPr>
          <p:cNvPr id="12" name="CasellaDiTesto 11">
            <a:extLst>
              <a:ext uri="{FF2B5EF4-FFF2-40B4-BE49-F238E27FC236}">
                <a16:creationId xmlns:a16="http://schemas.microsoft.com/office/drawing/2014/main" id="{034B5C8B-7497-4D16-A47B-ACC50BE009B2}"/>
              </a:ext>
            </a:extLst>
          </p:cNvPr>
          <p:cNvSpPr txBox="1"/>
          <p:nvPr/>
        </p:nvSpPr>
        <p:spPr>
          <a:xfrm>
            <a:off x="728421" y="3289517"/>
            <a:ext cx="59745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0000"/>
                </a:solidFill>
                <a:effectLst/>
                <a:uLnTx/>
                <a:uFillTx/>
                <a:latin typeface="Calibri"/>
                <a:ea typeface="+mn-ea"/>
                <a:cs typeface="+mn-cs"/>
              </a:rPr>
              <a:t>11. </a:t>
            </a:r>
            <a:r>
              <a:rPr kumimoji="0" lang="it-IT" sz="1800" b="1" i="0" u="none" strike="noStrike" kern="0" cap="none" spc="0" normalizeH="0" baseline="0" noProof="0" dirty="0" err="1">
                <a:ln>
                  <a:noFill/>
                </a:ln>
                <a:solidFill>
                  <a:srgbClr val="FF0000"/>
                </a:solidFill>
                <a:effectLst/>
                <a:uLnTx/>
                <a:uFillTx/>
                <a:latin typeface="Calibri"/>
                <a:ea typeface="+mn-ea"/>
                <a:cs typeface="+mn-cs"/>
              </a:rPr>
              <a:t>Headache</a:t>
            </a:r>
            <a:r>
              <a:rPr kumimoji="0" lang="it-IT" sz="1800" b="1" i="0" u="none" strike="noStrike" kern="0" cap="none" spc="0" normalizeH="0" baseline="0" noProof="0" dirty="0">
                <a:ln>
                  <a:noFill/>
                </a:ln>
                <a:solidFill>
                  <a:srgbClr val="FF0000"/>
                </a:solidFill>
                <a:effectLst/>
                <a:uLnTx/>
                <a:uFillTx/>
                <a:latin typeface="Calibri"/>
                <a:ea typeface="+mn-ea"/>
                <a:cs typeface="+mn-cs"/>
              </a:rPr>
              <a:t> or </a:t>
            </a:r>
            <a:r>
              <a:rPr kumimoji="0" lang="it-IT" sz="1800" b="1" i="0" u="none" strike="noStrike" kern="0" cap="none" spc="0" normalizeH="0" baseline="0" noProof="0" dirty="0" err="1">
                <a:ln>
                  <a:noFill/>
                </a:ln>
                <a:solidFill>
                  <a:srgbClr val="FF0000"/>
                </a:solidFill>
                <a:effectLst/>
                <a:uLnTx/>
                <a:uFillTx/>
                <a:latin typeface="Calibri"/>
                <a:ea typeface="+mn-ea"/>
                <a:cs typeface="+mn-cs"/>
              </a:rPr>
              <a:t>facial</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pain</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attributed</a:t>
            </a:r>
            <a:r>
              <a:rPr kumimoji="0" lang="it-IT" sz="1800" b="1" i="0" u="none" strike="noStrike" kern="0" cap="none" spc="0" normalizeH="0" baseline="0" noProof="0" dirty="0">
                <a:ln>
                  <a:noFill/>
                </a:ln>
                <a:solidFill>
                  <a:srgbClr val="FF0000"/>
                </a:solidFill>
                <a:effectLst/>
                <a:uLnTx/>
                <a:uFillTx/>
                <a:latin typeface="Calibri"/>
                <a:ea typeface="+mn-ea"/>
                <a:cs typeface="+mn-cs"/>
              </a:rPr>
              <a:t> to disorder of the </a:t>
            </a:r>
            <a:r>
              <a:rPr kumimoji="0" lang="it-IT" sz="1800" b="1" i="0" u="none" strike="noStrike" kern="0" cap="none" spc="0" normalizeH="0" baseline="0" noProof="0" dirty="0" err="1">
                <a:ln>
                  <a:noFill/>
                </a:ln>
                <a:solidFill>
                  <a:srgbClr val="FF0000"/>
                </a:solidFill>
                <a:effectLst/>
                <a:uLnTx/>
                <a:uFillTx/>
                <a:latin typeface="Calibri"/>
                <a:ea typeface="+mn-ea"/>
                <a:cs typeface="+mn-cs"/>
              </a:rPr>
              <a:t>cranium</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FF00"/>
                </a:solidFill>
                <a:effectLst/>
                <a:uLnTx/>
                <a:uFillTx/>
                <a:latin typeface="Calibri"/>
                <a:ea typeface="+mn-ea"/>
                <a:cs typeface="+mn-cs"/>
              </a:rPr>
              <a:t>neck</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eyes</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ears</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nose</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sinuses</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teeth</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0000"/>
                </a:solidFill>
                <a:effectLst/>
                <a:uLnTx/>
                <a:uFillTx/>
                <a:latin typeface="Calibri"/>
                <a:ea typeface="+mn-ea"/>
                <a:cs typeface="+mn-cs"/>
              </a:rPr>
              <a:t>mouth</a:t>
            </a:r>
            <a:r>
              <a:rPr kumimoji="0" lang="it-IT" sz="1800" b="1" i="0" u="none" strike="noStrike" kern="0" cap="none" spc="0" normalizeH="0" baseline="0" noProof="0" dirty="0">
                <a:ln>
                  <a:noFill/>
                </a:ln>
                <a:solidFill>
                  <a:srgbClr val="FF0000"/>
                </a:solidFill>
                <a:effectLst/>
                <a:uLnTx/>
                <a:uFillTx/>
                <a:latin typeface="Calibri"/>
                <a:ea typeface="+mn-ea"/>
                <a:cs typeface="+mn-cs"/>
              </a:rPr>
              <a:t> or </a:t>
            </a:r>
            <a:r>
              <a:rPr kumimoji="0" lang="it-IT" sz="1800" b="1" i="0" u="none" strike="noStrike" kern="0" cap="none" spc="0" normalizeH="0" baseline="0" noProof="0" dirty="0" err="1">
                <a:ln>
                  <a:noFill/>
                </a:ln>
                <a:solidFill>
                  <a:srgbClr val="FF0000"/>
                </a:solidFill>
                <a:effectLst/>
                <a:uLnTx/>
                <a:uFillTx/>
                <a:latin typeface="Calibri"/>
                <a:ea typeface="+mn-ea"/>
                <a:cs typeface="+mn-cs"/>
              </a:rPr>
              <a:t>other</a:t>
            </a:r>
            <a:r>
              <a:rPr kumimoji="0" lang="it-IT" sz="1800" b="1" i="0" u="none" strike="noStrike" kern="0" cap="none" spc="0" normalizeH="0" baseline="0" noProof="0" dirty="0">
                <a:ln>
                  <a:noFill/>
                </a:ln>
                <a:solidFill>
                  <a:srgbClr val="FF0000"/>
                </a:solidFill>
                <a:effectLst/>
                <a:uLnTx/>
                <a:uFillTx/>
                <a:latin typeface="Calibri"/>
                <a:ea typeface="+mn-ea"/>
                <a:cs typeface="+mn-cs"/>
              </a:rPr>
              <a:t> </a:t>
            </a:r>
            <a:r>
              <a:rPr kumimoji="0" lang="it-IT" sz="1800" b="1" i="0" u="none" strike="noStrike" kern="0" cap="none" spc="0" normalizeH="0" baseline="0" noProof="0" dirty="0" err="1">
                <a:ln>
                  <a:noFill/>
                </a:ln>
                <a:solidFill>
                  <a:srgbClr val="FFFF00"/>
                </a:solidFill>
                <a:effectLst/>
                <a:uLnTx/>
                <a:uFillTx/>
                <a:latin typeface="Calibri"/>
                <a:ea typeface="+mn-ea"/>
                <a:cs typeface="+mn-cs"/>
              </a:rPr>
              <a:t>facial</a:t>
            </a:r>
            <a:r>
              <a:rPr kumimoji="0" lang="it-IT" sz="1800" b="1" i="0" u="none" strike="noStrike" kern="0" cap="none" spc="0" normalizeH="0" baseline="0" noProof="0" dirty="0">
                <a:ln>
                  <a:noFill/>
                </a:ln>
                <a:solidFill>
                  <a:srgbClr val="FF0000"/>
                </a:solidFill>
                <a:effectLst/>
                <a:uLnTx/>
                <a:uFillTx/>
                <a:latin typeface="Calibri"/>
                <a:ea typeface="+mn-ea"/>
                <a:cs typeface="+mn-cs"/>
              </a:rPr>
              <a:t> or </a:t>
            </a:r>
            <a:r>
              <a:rPr kumimoji="0" lang="it-IT" sz="1800" b="1" i="0" u="none" strike="noStrike" kern="0" cap="none" spc="0" normalizeH="0" baseline="0" noProof="0" dirty="0" err="1">
                <a:ln>
                  <a:noFill/>
                </a:ln>
                <a:solidFill>
                  <a:srgbClr val="FFFF00"/>
                </a:solidFill>
                <a:effectLst/>
                <a:uLnTx/>
                <a:uFillTx/>
                <a:latin typeface="Calibri"/>
                <a:ea typeface="+mn-ea"/>
                <a:cs typeface="+mn-cs"/>
              </a:rPr>
              <a:t>cervical</a:t>
            </a:r>
            <a:r>
              <a:rPr kumimoji="0" lang="it-IT" sz="1800" b="1" i="0" u="none" strike="noStrike" kern="0" cap="none" spc="0" normalizeH="0" baseline="0" noProof="0" dirty="0">
                <a:ln>
                  <a:noFill/>
                </a:ln>
                <a:solidFill>
                  <a:srgbClr val="FFFF00"/>
                </a:solidFill>
                <a:effectLst/>
                <a:uLnTx/>
                <a:uFillTx/>
                <a:latin typeface="Calibri"/>
                <a:ea typeface="+mn-ea"/>
                <a:cs typeface="+mn-cs"/>
              </a:rPr>
              <a:t> </a:t>
            </a:r>
            <a:r>
              <a:rPr kumimoji="0" lang="it-IT" sz="1800" b="1" i="0" u="none" strike="noStrike" kern="0" cap="none" spc="0" normalizeH="0" baseline="0" noProof="0" dirty="0" err="1">
                <a:ln>
                  <a:noFill/>
                </a:ln>
                <a:solidFill>
                  <a:srgbClr val="FFFF00"/>
                </a:solidFill>
                <a:effectLst/>
                <a:uLnTx/>
                <a:uFillTx/>
                <a:latin typeface="Calibri"/>
                <a:ea typeface="+mn-ea"/>
                <a:cs typeface="+mn-cs"/>
              </a:rPr>
              <a:t>structure</a:t>
            </a:r>
            <a:endParaRPr kumimoji="0" lang="it-IT" sz="1800" b="1" i="0" u="none" strike="noStrike" kern="0" cap="none" spc="0" normalizeH="0" baseline="0" noProof="0" dirty="0">
              <a:ln>
                <a:noFill/>
              </a:ln>
              <a:solidFill>
                <a:srgbClr val="FFFF00"/>
              </a:solidFill>
              <a:effectLst/>
              <a:uLnTx/>
              <a:uFillTx/>
              <a:latin typeface="Calibri"/>
              <a:ea typeface="+mn-ea"/>
              <a:cs typeface="+mn-cs"/>
            </a:endParaRPr>
          </a:p>
        </p:txBody>
      </p:sp>
      <p:pic>
        <p:nvPicPr>
          <p:cNvPr id="28" name="Immagine 27">
            <a:extLst>
              <a:ext uri="{FF2B5EF4-FFF2-40B4-BE49-F238E27FC236}">
                <a16:creationId xmlns:a16="http://schemas.microsoft.com/office/drawing/2014/main" id="{572B7F1F-8660-4176-ABE2-8AF8F8C71446}"/>
              </a:ext>
            </a:extLst>
          </p:cNvPr>
          <p:cNvPicPr>
            <a:picLocks noChangeAspect="1"/>
          </p:cNvPicPr>
          <p:nvPr/>
        </p:nvPicPr>
        <p:blipFill>
          <a:blip r:embed="rId7" cstate="print"/>
          <a:stretch>
            <a:fillRect/>
          </a:stretch>
        </p:blipFill>
        <p:spPr>
          <a:xfrm>
            <a:off x="6605428" y="2021743"/>
            <a:ext cx="2188153" cy="2461672"/>
          </a:xfrm>
          <a:prstGeom prst="rect">
            <a:avLst/>
          </a:prstGeom>
        </p:spPr>
      </p:pic>
      <p:pic>
        <p:nvPicPr>
          <p:cNvPr id="2" name="Immagine 1">
            <a:extLst>
              <a:ext uri="{FF2B5EF4-FFF2-40B4-BE49-F238E27FC236}">
                <a16:creationId xmlns:a16="http://schemas.microsoft.com/office/drawing/2014/main" id="{85EB54FF-0821-448E-9117-A273D0668700}"/>
              </a:ext>
            </a:extLst>
          </p:cNvPr>
          <p:cNvPicPr>
            <a:picLocks noChangeAspect="1"/>
          </p:cNvPicPr>
          <p:nvPr/>
        </p:nvPicPr>
        <p:blipFill>
          <a:blip r:embed="rId8" cstate="print"/>
          <a:stretch>
            <a:fillRect/>
          </a:stretch>
        </p:blipFill>
        <p:spPr>
          <a:xfrm>
            <a:off x="6185304" y="642431"/>
            <a:ext cx="2791861" cy="1231688"/>
          </a:xfrm>
          <a:prstGeom prst="rect">
            <a:avLst/>
          </a:prstGeom>
        </p:spPr>
      </p:pic>
      <p:pic>
        <p:nvPicPr>
          <p:cNvPr id="9" name="Immagine 8">
            <a:extLst>
              <a:ext uri="{FF2B5EF4-FFF2-40B4-BE49-F238E27FC236}">
                <a16:creationId xmlns:a16="http://schemas.microsoft.com/office/drawing/2014/main" id="{CE05DA4B-BE1F-4206-B122-04DB1C20C28A}"/>
              </a:ext>
            </a:extLst>
          </p:cNvPr>
          <p:cNvPicPr>
            <a:picLocks noChangeAspect="1"/>
          </p:cNvPicPr>
          <p:nvPr/>
        </p:nvPicPr>
        <p:blipFill>
          <a:blip r:embed="rId9" cstate="print"/>
          <a:stretch>
            <a:fillRect/>
          </a:stretch>
        </p:blipFill>
        <p:spPr>
          <a:xfrm>
            <a:off x="50358" y="752119"/>
            <a:ext cx="2541413" cy="1733290"/>
          </a:xfrm>
          <a:prstGeom prst="rect">
            <a:avLst/>
          </a:prstGeom>
        </p:spPr>
      </p:pic>
      <p:pic>
        <p:nvPicPr>
          <p:cNvPr id="13" name="Audio 12">
            <a:hlinkClick r:id="" action="ppaction://media"/>
            <a:extLst>
              <a:ext uri="{FF2B5EF4-FFF2-40B4-BE49-F238E27FC236}">
                <a16:creationId xmlns:a16="http://schemas.microsoft.com/office/drawing/2014/main" id="{68EBB56D-82BD-42C5-98D9-6DD16DC01EF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091742343"/>
      </p:ext>
    </p:extLst>
  </p:cSld>
  <p:clrMapOvr>
    <a:masterClrMapping/>
  </p:clrMapOvr>
  <mc:AlternateContent xmlns:mc="http://schemas.openxmlformats.org/markup-compatibility/2006" xmlns:p14="http://schemas.microsoft.com/office/powerpoint/2010/main">
    <mc:Choice Requires="p14">
      <p:transition p14:dur="10" advTm="29685"/>
    </mc:Choice>
    <mc:Fallback xmlns="">
      <p:transition advTm="2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391869"/>
            <a:ext cx="9144000" cy="4315655"/>
          </a:xfrm>
          <a:prstGeom prst="rect">
            <a:avLst/>
          </a:prstGeom>
        </p:spPr>
      </p:pic>
      <p:pic>
        <p:nvPicPr>
          <p:cNvPr id="2" name="Immagine 1">
            <a:extLst>
              <a:ext uri="{FF2B5EF4-FFF2-40B4-BE49-F238E27FC236}">
                <a16:creationId xmlns:a16="http://schemas.microsoft.com/office/drawing/2014/main" id="{C8EE0EC8-91BA-460B-89AD-29861586CE81}"/>
              </a:ext>
            </a:extLst>
          </p:cNvPr>
          <p:cNvPicPr>
            <a:picLocks noChangeAspect="1"/>
          </p:cNvPicPr>
          <p:nvPr/>
        </p:nvPicPr>
        <p:blipFill>
          <a:blip r:embed="rId6" cstate="print"/>
          <a:stretch>
            <a:fillRect/>
          </a:stretch>
        </p:blipFill>
        <p:spPr>
          <a:xfrm>
            <a:off x="3273846" y="1558984"/>
            <a:ext cx="2497295" cy="1795051"/>
          </a:xfrm>
          <a:prstGeom prst="rect">
            <a:avLst/>
          </a:prstGeom>
        </p:spPr>
      </p:pic>
      <p:pic>
        <p:nvPicPr>
          <p:cNvPr id="14" name="Immagine 13">
            <a:extLst>
              <a:ext uri="{FF2B5EF4-FFF2-40B4-BE49-F238E27FC236}">
                <a16:creationId xmlns:a16="http://schemas.microsoft.com/office/drawing/2014/main" id="{435A6EF8-38FA-42F4-99FE-AA715F4CE52B}"/>
              </a:ext>
            </a:extLst>
          </p:cNvPr>
          <p:cNvPicPr>
            <a:picLocks noChangeAspect="1"/>
          </p:cNvPicPr>
          <p:nvPr/>
        </p:nvPicPr>
        <p:blipFill>
          <a:blip r:embed="rId7" cstate="print"/>
          <a:stretch>
            <a:fillRect/>
          </a:stretch>
        </p:blipFill>
        <p:spPr>
          <a:xfrm>
            <a:off x="350420" y="3477494"/>
            <a:ext cx="2929944" cy="1122396"/>
          </a:xfrm>
          <a:prstGeom prst="rect">
            <a:avLst/>
          </a:prstGeom>
        </p:spPr>
      </p:pic>
      <p:pic>
        <p:nvPicPr>
          <p:cNvPr id="20" name="Immagine 19">
            <a:extLst>
              <a:ext uri="{FF2B5EF4-FFF2-40B4-BE49-F238E27FC236}">
                <a16:creationId xmlns:a16="http://schemas.microsoft.com/office/drawing/2014/main" id="{10D02577-D1E1-44E8-8A42-13FDB1E3A705}"/>
              </a:ext>
            </a:extLst>
          </p:cNvPr>
          <p:cNvPicPr>
            <a:picLocks noChangeAspect="1"/>
          </p:cNvPicPr>
          <p:nvPr/>
        </p:nvPicPr>
        <p:blipFill>
          <a:blip r:embed="rId8" cstate="print"/>
          <a:stretch>
            <a:fillRect/>
          </a:stretch>
        </p:blipFill>
        <p:spPr>
          <a:xfrm>
            <a:off x="6605428" y="2021743"/>
            <a:ext cx="2188153" cy="2461672"/>
          </a:xfrm>
          <a:prstGeom prst="rect">
            <a:avLst/>
          </a:prstGeom>
        </p:spPr>
      </p:pic>
      <p:pic>
        <p:nvPicPr>
          <p:cNvPr id="3" name="Immagine 2">
            <a:extLst>
              <a:ext uri="{FF2B5EF4-FFF2-40B4-BE49-F238E27FC236}">
                <a16:creationId xmlns:a16="http://schemas.microsoft.com/office/drawing/2014/main" id="{00FF6DE9-2478-4EEE-ACF0-CC076C1DB50D}"/>
              </a:ext>
            </a:extLst>
          </p:cNvPr>
          <p:cNvPicPr>
            <a:picLocks noChangeAspect="1"/>
          </p:cNvPicPr>
          <p:nvPr/>
        </p:nvPicPr>
        <p:blipFill>
          <a:blip r:embed="rId9" cstate="print"/>
          <a:stretch>
            <a:fillRect/>
          </a:stretch>
        </p:blipFill>
        <p:spPr>
          <a:xfrm>
            <a:off x="6185304" y="642431"/>
            <a:ext cx="2791861" cy="1231688"/>
          </a:xfrm>
          <a:prstGeom prst="rect">
            <a:avLst/>
          </a:prstGeom>
        </p:spPr>
      </p:pic>
      <p:pic>
        <p:nvPicPr>
          <p:cNvPr id="7" name="Immagine 6">
            <a:extLst>
              <a:ext uri="{FF2B5EF4-FFF2-40B4-BE49-F238E27FC236}">
                <a16:creationId xmlns:a16="http://schemas.microsoft.com/office/drawing/2014/main" id="{2F8819AF-DB06-49BD-BB5F-758BA16699BD}"/>
              </a:ext>
            </a:extLst>
          </p:cNvPr>
          <p:cNvPicPr>
            <a:picLocks noChangeAspect="1"/>
          </p:cNvPicPr>
          <p:nvPr/>
        </p:nvPicPr>
        <p:blipFill>
          <a:blip r:embed="rId10" cstate="print"/>
          <a:stretch>
            <a:fillRect/>
          </a:stretch>
        </p:blipFill>
        <p:spPr>
          <a:xfrm>
            <a:off x="50358" y="752119"/>
            <a:ext cx="2541413" cy="1733290"/>
          </a:xfrm>
          <a:prstGeom prst="rect">
            <a:avLst/>
          </a:prstGeom>
        </p:spPr>
      </p:pic>
      <p:pic>
        <p:nvPicPr>
          <p:cNvPr id="9" name="Audio 8">
            <a:hlinkClick r:id="" action="ppaction://media"/>
            <a:extLst>
              <a:ext uri="{FF2B5EF4-FFF2-40B4-BE49-F238E27FC236}">
                <a16:creationId xmlns:a16="http://schemas.microsoft.com/office/drawing/2014/main" id="{D9D1EF02-7B0A-4D76-93EA-F091B520DA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55728308"/>
      </p:ext>
    </p:extLst>
  </p:cSld>
  <p:clrMapOvr>
    <a:masterClrMapping/>
  </p:clrMapOvr>
  <mc:AlternateContent xmlns:mc="http://schemas.openxmlformats.org/markup-compatibility/2006" xmlns:p14="http://schemas.microsoft.com/office/powerpoint/2010/main">
    <mc:Choice Requires="p14">
      <p:transition p14:dur="10" advTm="12316"/>
    </mc:Choice>
    <mc:Fallback xmlns="">
      <p:transition advTm="1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13923"/>
            <a:ext cx="9144000" cy="4315655"/>
          </a:xfrm>
          <a:prstGeom prst="rect">
            <a:avLst/>
          </a:prstGeom>
        </p:spPr>
      </p:pic>
      <p:pic>
        <p:nvPicPr>
          <p:cNvPr id="6" name="Immagine 5">
            <a:extLst>
              <a:ext uri="{FF2B5EF4-FFF2-40B4-BE49-F238E27FC236}">
                <a16:creationId xmlns:a16="http://schemas.microsoft.com/office/drawing/2014/main" id="{74B814A8-C86F-48C4-A03D-D43EBA1404CD}"/>
              </a:ext>
            </a:extLst>
          </p:cNvPr>
          <p:cNvPicPr>
            <a:picLocks noChangeAspect="1"/>
          </p:cNvPicPr>
          <p:nvPr/>
        </p:nvPicPr>
        <p:blipFill>
          <a:blip r:embed="rId7" cstate="print"/>
          <a:stretch>
            <a:fillRect/>
          </a:stretch>
        </p:blipFill>
        <p:spPr>
          <a:xfrm>
            <a:off x="142013" y="467953"/>
            <a:ext cx="8859973" cy="1061660"/>
          </a:xfrm>
          <a:prstGeom prst="rect">
            <a:avLst/>
          </a:prstGeom>
        </p:spPr>
      </p:pic>
      <p:pic>
        <p:nvPicPr>
          <p:cNvPr id="2" name="Immagine 1">
            <a:extLst>
              <a:ext uri="{FF2B5EF4-FFF2-40B4-BE49-F238E27FC236}">
                <a16:creationId xmlns:a16="http://schemas.microsoft.com/office/drawing/2014/main" id="{9FAB979A-49CB-4458-9803-C6C036769A10}"/>
              </a:ext>
            </a:extLst>
          </p:cNvPr>
          <p:cNvPicPr>
            <a:picLocks noChangeAspect="1"/>
          </p:cNvPicPr>
          <p:nvPr/>
        </p:nvPicPr>
        <p:blipFill>
          <a:blip r:embed="rId8" cstate="print"/>
          <a:stretch>
            <a:fillRect/>
          </a:stretch>
        </p:blipFill>
        <p:spPr>
          <a:xfrm>
            <a:off x="6605428" y="2021743"/>
            <a:ext cx="2123483" cy="2461672"/>
          </a:xfrm>
          <a:prstGeom prst="rect">
            <a:avLst/>
          </a:prstGeom>
        </p:spPr>
      </p:pic>
      <p:sp>
        <p:nvSpPr>
          <p:cNvPr id="3" name="CasellaDiTesto 2">
            <a:extLst>
              <a:ext uri="{FF2B5EF4-FFF2-40B4-BE49-F238E27FC236}">
                <a16:creationId xmlns:a16="http://schemas.microsoft.com/office/drawing/2014/main" id="{8CC4B2ED-C16F-4C59-BA55-4770F1A923F3}"/>
              </a:ext>
            </a:extLst>
          </p:cNvPr>
          <p:cNvSpPr txBox="1"/>
          <p:nvPr/>
        </p:nvSpPr>
        <p:spPr>
          <a:xfrm>
            <a:off x="131411" y="1507329"/>
            <a:ext cx="6342607" cy="3046988"/>
          </a:xfrm>
          <a:prstGeom prst="rect">
            <a:avLst/>
          </a:prstGeom>
          <a:noFill/>
        </p:spPr>
        <p:txBody>
          <a:bodyPr wrap="square" rtlCol="0">
            <a:spAutoFit/>
          </a:bodyPr>
          <a:lstStyle/>
          <a:p>
            <a:r>
              <a:rPr lang="it-IT" b="1" dirty="0" err="1">
                <a:solidFill>
                  <a:srgbClr val="FFC000"/>
                </a:solidFill>
              </a:rPr>
              <a:t>Guenette</a:t>
            </a:r>
            <a:r>
              <a:rPr lang="it-IT" b="1" dirty="0">
                <a:solidFill>
                  <a:srgbClr val="FFC000"/>
                </a:solidFill>
              </a:rPr>
              <a:t> V, Dosi C, Bruni O.: </a:t>
            </a:r>
            <a:r>
              <a:rPr lang="en-US" b="1" dirty="0">
                <a:solidFill>
                  <a:srgbClr val="FFC000"/>
                </a:solidFill>
              </a:rPr>
              <a:t>The relationship between sleep and headache in children: implications for treatment.</a:t>
            </a:r>
          </a:p>
          <a:p>
            <a:r>
              <a:rPr lang="en-US" b="1" dirty="0">
                <a:solidFill>
                  <a:srgbClr val="FFC000"/>
                </a:solidFill>
              </a:rPr>
              <a:t>Cephalalgia. 2014 Sep;34(10):767-76</a:t>
            </a:r>
            <a:r>
              <a:rPr lang="en-US" dirty="0"/>
              <a:t>. </a:t>
            </a:r>
            <a:r>
              <a:rPr lang="en-US" sz="1600" dirty="0">
                <a:solidFill>
                  <a:schemeClr val="bg1"/>
                </a:solidFill>
              </a:rPr>
              <a:t>Background: The existence of a correlation and/or </a:t>
            </a:r>
            <a:r>
              <a:rPr lang="en-US" sz="1600" b="1" dirty="0">
                <a:solidFill>
                  <a:srgbClr val="FFFF00"/>
                </a:solidFill>
              </a:rPr>
              <a:t>comorbidity between sleep disorders and headache</a:t>
            </a:r>
            <a:r>
              <a:rPr lang="en-US" sz="1600" dirty="0">
                <a:solidFill>
                  <a:schemeClr val="bg1"/>
                </a:solidFill>
              </a:rPr>
              <a:t>, related to common anatomical structures and neurochemical processes, has important implications for the treatment of both conditions.</a:t>
            </a:r>
          </a:p>
          <a:p>
            <a:endParaRPr lang="en-US" dirty="0"/>
          </a:p>
          <a:p>
            <a:r>
              <a:rPr lang="en-US" dirty="0">
                <a:solidFill>
                  <a:schemeClr val="bg1"/>
                </a:solidFill>
              </a:rPr>
              <a:t>Methods: The high prevalence of certain sleep disorders in children with </a:t>
            </a:r>
            <a:r>
              <a:rPr lang="en-US" b="1" dirty="0">
                <a:solidFill>
                  <a:srgbClr val="FFFF00"/>
                </a:solidFill>
              </a:rPr>
              <a:t>migraine</a:t>
            </a:r>
            <a:r>
              <a:rPr lang="en-US" b="1" dirty="0">
                <a:solidFill>
                  <a:schemeClr val="bg1"/>
                </a:solidFill>
              </a:rPr>
              <a:t> </a:t>
            </a:r>
            <a:r>
              <a:rPr lang="en-US" dirty="0">
                <a:solidFill>
                  <a:schemeClr val="bg1"/>
                </a:solidFill>
              </a:rPr>
              <a:t>and the fact that sleep is disrupted in these patients highlight the importance of a specific therapy targeted to improve both conditions.</a:t>
            </a:r>
            <a:endParaRPr lang="it-IT" dirty="0">
              <a:solidFill>
                <a:schemeClr val="bg1"/>
              </a:solidFill>
            </a:endParaRPr>
          </a:p>
        </p:txBody>
      </p:sp>
      <p:grpSp>
        <p:nvGrpSpPr>
          <p:cNvPr id="9" name="Gruppo 8">
            <a:extLst>
              <a:ext uri="{FF2B5EF4-FFF2-40B4-BE49-F238E27FC236}">
                <a16:creationId xmlns:a16="http://schemas.microsoft.com/office/drawing/2014/main" id="{B7DFC4A7-E912-4001-BC9E-D3E6D57DFBB9}"/>
              </a:ext>
            </a:extLst>
          </p:cNvPr>
          <p:cNvGrpSpPr/>
          <p:nvPr/>
        </p:nvGrpSpPr>
        <p:grpSpPr>
          <a:xfrm>
            <a:off x="1461928" y="2351819"/>
            <a:ext cx="4728411" cy="1587721"/>
            <a:chOff x="1461928" y="2351819"/>
            <a:chExt cx="4728411" cy="1587721"/>
          </a:xfrm>
        </p:grpSpPr>
        <p:sp>
          <p:nvSpPr>
            <p:cNvPr id="8" name="Rettangolo 7">
              <a:extLst>
                <a:ext uri="{FF2B5EF4-FFF2-40B4-BE49-F238E27FC236}">
                  <a16:creationId xmlns:a16="http://schemas.microsoft.com/office/drawing/2014/main" id="{B26D7F52-5FB8-4400-8BBD-23D0A91525DC}"/>
                </a:ext>
              </a:extLst>
            </p:cNvPr>
            <p:cNvSpPr/>
            <p:nvPr/>
          </p:nvSpPr>
          <p:spPr>
            <a:xfrm>
              <a:off x="5279548" y="2351819"/>
              <a:ext cx="910791" cy="29994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C9E69CA-43FF-463D-AD81-BED3F9BC91D3}"/>
                </a:ext>
              </a:extLst>
            </p:cNvPr>
            <p:cNvSpPr/>
            <p:nvPr/>
          </p:nvSpPr>
          <p:spPr>
            <a:xfrm>
              <a:off x="1461928" y="3639599"/>
              <a:ext cx="910791" cy="29994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2" name="Connettore diritto 11">
              <a:extLst>
                <a:ext uri="{FF2B5EF4-FFF2-40B4-BE49-F238E27FC236}">
                  <a16:creationId xmlns:a16="http://schemas.microsoft.com/office/drawing/2014/main" id="{57A57E64-F095-47C7-98FD-33C14C2D5053}"/>
                </a:ext>
              </a:extLst>
            </p:cNvPr>
            <p:cNvCxnSpPr>
              <a:cxnSpLocks/>
            </p:cNvCxnSpPr>
            <p:nvPr/>
          </p:nvCxnSpPr>
          <p:spPr>
            <a:xfrm flipV="1">
              <a:off x="2372719" y="2651760"/>
              <a:ext cx="2881129" cy="98784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14" name="Audio 13">
            <a:hlinkClick r:id="" action="ppaction://media"/>
            <a:extLst>
              <a:ext uri="{FF2B5EF4-FFF2-40B4-BE49-F238E27FC236}">
                <a16:creationId xmlns:a16="http://schemas.microsoft.com/office/drawing/2014/main" id="{AE4EA253-AA13-49FF-B76D-7279BF30D04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244253050"/>
      </p:ext>
    </p:extLst>
  </p:cSld>
  <p:clrMapOvr>
    <a:masterClrMapping/>
  </p:clrMapOvr>
  <mc:AlternateContent xmlns:mc="http://schemas.openxmlformats.org/markup-compatibility/2006" xmlns:p14="http://schemas.microsoft.com/office/powerpoint/2010/main">
    <mc:Choice Requires="p14">
      <p:transition p14:dur="10" advTm="85087"/>
    </mc:Choice>
    <mc:Fallback xmlns="">
      <p:transition advTm="8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413923"/>
            <a:ext cx="9144000" cy="4315655"/>
          </a:xfrm>
          <a:prstGeom prst="rect">
            <a:avLst/>
          </a:prstGeom>
        </p:spPr>
      </p:pic>
      <p:pic>
        <p:nvPicPr>
          <p:cNvPr id="6" name="Immagine 5">
            <a:extLst>
              <a:ext uri="{FF2B5EF4-FFF2-40B4-BE49-F238E27FC236}">
                <a16:creationId xmlns:a16="http://schemas.microsoft.com/office/drawing/2014/main" id="{74B814A8-C86F-48C4-A03D-D43EBA1404CD}"/>
              </a:ext>
            </a:extLst>
          </p:cNvPr>
          <p:cNvPicPr>
            <a:picLocks noChangeAspect="1"/>
          </p:cNvPicPr>
          <p:nvPr/>
        </p:nvPicPr>
        <p:blipFill>
          <a:blip r:embed="rId6" cstate="print"/>
          <a:stretch>
            <a:fillRect/>
          </a:stretch>
        </p:blipFill>
        <p:spPr>
          <a:xfrm>
            <a:off x="142013" y="467953"/>
            <a:ext cx="8859973" cy="1061660"/>
          </a:xfrm>
          <a:prstGeom prst="rect">
            <a:avLst/>
          </a:prstGeom>
        </p:spPr>
      </p:pic>
      <p:sp>
        <p:nvSpPr>
          <p:cNvPr id="9" name="CasellaDiTesto 8">
            <a:extLst>
              <a:ext uri="{FF2B5EF4-FFF2-40B4-BE49-F238E27FC236}">
                <a16:creationId xmlns:a16="http://schemas.microsoft.com/office/drawing/2014/main" id="{0BB8CAE9-08EC-46FD-970E-2955334D21AB}"/>
              </a:ext>
            </a:extLst>
          </p:cNvPr>
          <p:cNvSpPr txBox="1"/>
          <p:nvPr/>
        </p:nvSpPr>
        <p:spPr>
          <a:xfrm>
            <a:off x="312819" y="1516380"/>
            <a:ext cx="8644692" cy="646331"/>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FFFF00"/>
                </a:solidFill>
                <a:effectLst/>
                <a:uLnTx/>
                <a:uFillTx/>
                <a:latin typeface="Calibri"/>
                <a:ea typeface="+mn-ea"/>
                <a:cs typeface="+mn-cs"/>
              </a:rPr>
              <a:t>Cassata anche Alitosi, non più crisi asmatiche né tosse cronica, e nemmeno dolori agli arti inferiori (di crescita? RLS?)</a:t>
            </a:r>
          </a:p>
        </p:txBody>
      </p:sp>
      <p:pic>
        <p:nvPicPr>
          <p:cNvPr id="2" name="Immagine 1">
            <a:extLst>
              <a:ext uri="{FF2B5EF4-FFF2-40B4-BE49-F238E27FC236}">
                <a16:creationId xmlns:a16="http://schemas.microsoft.com/office/drawing/2014/main" id="{AAC96E41-13DF-4357-9B54-91DEC075A387}"/>
              </a:ext>
            </a:extLst>
          </p:cNvPr>
          <p:cNvPicPr>
            <a:picLocks noChangeAspect="1"/>
          </p:cNvPicPr>
          <p:nvPr/>
        </p:nvPicPr>
        <p:blipFill>
          <a:blip r:embed="rId7" cstate="print"/>
          <a:stretch>
            <a:fillRect/>
          </a:stretch>
        </p:blipFill>
        <p:spPr>
          <a:xfrm>
            <a:off x="6605428" y="2021743"/>
            <a:ext cx="2123483" cy="2461672"/>
          </a:xfrm>
          <a:prstGeom prst="rect">
            <a:avLst/>
          </a:prstGeom>
        </p:spPr>
      </p:pic>
      <p:pic>
        <p:nvPicPr>
          <p:cNvPr id="10" name="Audio 9">
            <a:hlinkClick r:id="" action="ppaction://media"/>
            <a:extLst>
              <a:ext uri="{FF2B5EF4-FFF2-40B4-BE49-F238E27FC236}">
                <a16:creationId xmlns:a16="http://schemas.microsoft.com/office/drawing/2014/main" id="{2E2E7FCB-EC38-4030-A438-F4D9354857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43675583"/>
      </p:ext>
    </p:extLst>
  </p:cSld>
  <p:clrMapOvr>
    <a:masterClrMapping/>
  </p:clrMapOvr>
  <mc:AlternateContent xmlns:mc="http://schemas.openxmlformats.org/markup-compatibility/2006" xmlns:p14="http://schemas.microsoft.com/office/powerpoint/2010/main">
    <mc:Choice Requires="p14">
      <p:transition p14:dur="10" advTm="25180"/>
    </mc:Choice>
    <mc:Fallback xmlns="">
      <p:transition advTm="2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3005" y="497658"/>
            <a:ext cx="9144000" cy="4315655"/>
          </a:xfrm>
          <a:prstGeom prst="rect">
            <a:avLst/>
          </a:prstGeom>
        </p:spPr>
      </p:pic>
      <p:sp>
        <p:nvSpPr>
          <p:cNvPr id="2" name="CasellaDiTesto 1">
            <a:extLst>
              <a:ext uri="{FF2B5EF4-FFF2-40B4-BE49-F238E27FC236}">
                <a16:creationId xmlns:a16="http://schemas.microsoft.com/office/drawing/2014/main" id="{40BDBA06-4A6D-4EFE-B5D3-23141A406389}"/>
              </a:ext>
            </a:extLst>
          </p:cNvPr>
          <p:cNvSpPr txBox="1"/>
          <p:nvPr/>
        </p:nvSpPr>
        <p:spPr>
          <a:xfrm>
            <a:off x="3260557" y="1491866"/>
            <a:ext cx="3317802" cy="2978764"/>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7000"/>
              </a:lnSpc>
              <a:spcBef>
                <a:spcPts val="500"/>
              </a:spcBef>
              <a:spcAft>
                <a:spcPts val="500"/>
              </a:spcAft>
              <a:buClrTx/>
              <a:buSzTx/>
              <a:buFontTx/>
              <a:buNone/>
              <a:tabLst/>
              <a:defRPr/>
            </a:pPr>
            <a:r>
              <a:rPr kumimoji="0" lang="it-IT" sz="1600" b="1" i="0" u="none" strike="noStrike" kern="50" cap="none" spc="0" normalizeH="0" baseline="0" noProof="0" dirty="0">
                <a:ln>
                  <a:noFill/>
                </a:ln>
                <a:solidFill>
                  <a:srgbClr val="FFFF00"/>
                </a:solidFill>
                <a:effectLst/>
                <a:uLnTx/>
                <a:uFillTx/>
                <a:latin typeface="+mj-lt"/>
                <a:ea typeface="Times New Roman" panose="02020603050405020304" pitchFamily="18" charset="0"/>
                <a:cs typeface="Times New Roman" panose="02020603050405020304" pitchFamily="18" charset="0"/>
              </a:rPr>
              <a:t>Questo caso è interpretabile riconoscendo alla </a:t>
            </a:r>
            <a:r>
              <a:rPr kumimoji="0" lang="it-IT" sz="1600" b="1" i="0" u="none" strike="noStrike" kern="50" cap="none" spc="0" normalizeH="0" baseline="0" noProof="0" dirty="0" err="1">
                <a:ln>
                  <a:noFill/>
                </a:ln>
                <a:solidFill>
                  <a:srgbClr val="FFFF00"/>
                </a:solidFill>
                <a:effectLst/>
                <a:uLnTx/>
                <a:uFillTx/>
                <a:latin typeface="+mj-lt"/>
                <a:ea typeface="Times New Roman" panose="02020603050405020304" pitchFamily="18" charset="0"/>
                <a:cs typeface="Times New Roman" panose="02020603050405020304" pitchFamily="18" charset="0"/>
              </a:rPr>
              <a:t>malocclusione</a:t>
            </a:r>
            <a:r>
              <a:rPr kumimoji="0" lang="it-IT" sz="1600" b="1" i="0" u="none" strike="noStrike" kern="50" cap="none" spc="0" normalizeH="0" baseline="0" noProof="0" dirty="0">
                <a:ln>
                  <a:noFill/>
                </a:ln>
                <a:solidFill>
                  <a:srgbClr val="FFFF00"/>
                </a:solidFill>
                <a:effectLst/>
                <a:uLnTx/>
                <a:uFillTx/>
                <a:latin typeface="+mj-lt"/>
                <a:ea typeface="Times New Roman" panose="02020603050405020304" pitchFamily="18" charset="0"/>
                <a:cs typeface="Times New Roman" panose="02020603050405020304" pitchFamily="18" charset="0"/>
              </a:rPr>
              <a:t> dentaria con </a:t>
            </a:r>
            <a:r>
              <a:rPr kumimoji="0" lang="it-IT" sz="1600" b="1" i="0" u="none" strike="noStrike" kern="50" cap="none" spc="0" normalizeH="0" baseline="0" noProof="0" dirty="0" err="1">
                <a:ln>
                  <a:noFill/>
                </a:ln>
                <a:solidFill>
                  <a:srgbClr val="FFFF00"/>
                </a:solidFill>
                <a:effectLst/>
                <a:uLnTx/>
                <a:uFillTx/>
                <a:latin typeface="+mj-lt"/>
                <a:ea typeface="Times New Roman" panose="02020603050405020304" pitchFamily="18" charset="0"/>
                <a:cs typeface="Times New Roman" panose="02020603050405020304" pitchFamily="18" charset="0"/>
              </a:rPr>
              <a:t>malposizione</a:t>
            </a:r>
            <a:r>
              <a:rPr kumimoji="0" lang="it-IT" sz="1600" b="1" i="0" u="none" strike="noStrike" kern="50" cap="none" spc="0" normalizeH="0" baseline="0" noProof="0" dirty="0">
                <a:ln>
                  <a:noFill/>
                </a:ln>
                <a:solidFill>
                  <a:srgbClr val="FFFF00"/>
                </a:solidFill>
                <a:effectLst/>
                <a:uLnTx/>
                <a:uFillTx/>
                <a:latin typeface="+mj-lt"/>
                <a:ea typeface="Times New Roman" panose="02020603050405020304" pitchFamily="18" charset="0"/>
                <a:cs typeface="Times New Roman" panose="02020603050405020304" pitchFamily="18" charset="0"/>
              </a:rPr>
              <a:t> mandibolare un possibile ruolo patogenetico nei Disturbi Respiratori nel Sonno (OSAS), nelle </a:t>
            </a:r>
            <a:r>
              <a:rPr kumimoji="0" lang="it-IT" sz="1600" b="1" i="0" u="none" strike="noStrike" kern="50" cap="none" spc="0" normalizeH="0" baseline="0" noProof="0" dirty="0" err="1">
                <a:ln>
                  <a:noFill/>
                </a:ln>
                <a:solidFill>
                  <a:srgbClr val="FFFF00"/>
                </a:solidFill>
                <a:effectLst/>
                <a:uLnTx/>
                <a:uFillTx/>
                <a:latin typeface="+mj-lt"/>
                <a:ea typeface="Times New Roman" panose="02020603050405020304" pitchFamily="18" charset="0"/>
                <a:cs typeface="Times New Roman" panose="02020603050405020304" pitchFamily="18" charset="0"/>
              </a:rPr>
              <a:t>Parasonnie</a:t>
            </a:r>
            <a:r>
              <a:rPr kumimoji="0" lang="it-IT" sz="1600" b="1" i="0" u="none" strike="noStrike" kern="50" cap="none" spc="0" normalizeH="0" baseline="0" noProof="0" dirty="0">
                <a:ln>
                  <a:noFill/>
                </a:ln>
                <a:solidFill>
                  <a:srgbClr val="FFFF00"/>
                </a:solidFill>
                <a:effectLst/>
                <a:uLnTx/>
                <a:uFillTx/>
                <a:latin typeface="+mj-lt"/>
                <a:ea typeface="Times New Roman" panose="02020603050405020304" pitchFamily="18" charset="0"/>
                <a:cs typeface="Times New Roman" panose="02020603050405020304" pitchFamily="18" charset="0"/>
              </a:rPr>
              <a:t>  a questi secondarie, nella</a:t>
            </a:r>
            <a:r>
              <a:rPr lang="it-IT" sz="1600" b="1" kern="50" dirty="0">
                <a:solidFill>
                  <a:srgbClr val="FFFF00"/>
                </a:solidFill>
                <a:latin typeface="+mj-lt"/>
                <a:ea typeface="Times New Roman" panose="02020603050405020304" pitchFamily="18" charset="0"/>
                <a:cs typeface="Times New Roman" panose="02020603050405020304" pitchFamily="18" charset="0"/>
              </a:rPr>
              <a:t> la</a:t>
            </a:r>
            <a:r>
              <a:rPr kumimoji="0" lang="it-IT" sz="1600" b="1" i="0" u="none" strike="noStrike" kern="50" cap="none" spc="0" normalizeH="0" baseline="0" noProof="0" dirty="0">
                <a:ln>
                  <a:noFill/>
                </a:ln>
                <a:solidFill>
                  <a:srgbClr val="FFFF00"/>
                </a:solidFill>
                <a:effectLst/>
                <a:uLnTx/>
                <a:uFillTx/>
                <a:latin typeface="+mj-lt"/>
                <a:ea typeface="Times New Roman" panose="02020603050405020304" pitchFamily="18" charset="0"/>
                <a:cs typeface="Times New Roman" panose="02020603050405020304" pitchFamily="18" charset="0"/>
              </a:rPr>
              <a:t> cefalea (classificabile ai punti 10 e 11 della classificazione IHS), e nei così detti Equivalenti Emicranici                                                   (o Sindromi Periodiche dell’Infanzia).</a:t>
            </a:r>
            <a:endParaRPr kumimoji="0" lang="it-IT" sz="1600" b="1" i="0" u="none" strike="noStrike" kern="1200" cap="none" spc="0" normalizeH="0" baseline="0" noProof="0" dirty="0">
              <a:ln>
                <a:noFill/>
              </a:ln>
              <a:solidFill>
                <a:srgbClr val="FFFF00"/>
              </a:solidFill>
              <a:effectLst/>
              <a:uLnTx/>
              <a:uFillTx/>
              <a:latin typeface="+mj-lt"/>
              <a:ea typeface="Calibri" panose="020F0502020204030204" pitchFamily="34" charset="0"/>
              <a:cs typeface="Times New Roman" panose="02020603050405020304" pitchFamily="18" charset="0"/>
            </a:endParaRPr>
          </a:p>
        </p:txBody>
      </p:sp>
      <p:pic>
        <p:nvPicPr>
          <p:cNvPr id="13" name="Immagine 12">
            <a:extLst>
              <a:ext uri="{FF2B5EF4-FFF2-40B4-BE49-F238E27FC236}">
                <a16:creationId xmlns:a16="http://schemas.microsoft.com/office/drawing/2014/main" id="{2E7ECD95-B341-49F5-A213-5BB0161A196D}"/>
              </a:ext>
            </a:extLst>
          </p:cNvPr>
          <p:cNvPicPr>
            <a:picLocks noChangeAspect="1"/>
          </p:cNvPicPr>
          <p:nvPr/>
        </p:nvPicPr>
        <p:blipFill>
          <a:blip r:embed="rId6" cstate="print"/>
          <a:stretch>
            <a:fillRect/>
          </a:stretch>
        </p:blipFill>
        <p:spPr>
          <a:xfrm>
            <a:off x="6605428" y="2021743"/>
            <a:ext cx="2123483" cy="2461672"/>
          </a:xfrm>
          <a:prstGeom prst="rect">
            <a:avLst/>
          </a:prstGeom>
        </p:spPr>
      </p:pic>
      <p:pic>
        <p:nvPicPr>
          <p:cNvPr id="8" name="Immagine 7">
            <a:extLst>
              <a:ext uri="{FF2B5EF4-FFF2-40B4-BE49-F238E27FC236}">
                <a16:creationId xmlns:a16="http://schemas.microsoft.com/office/drawing/2014/main" id="{4838A709-2D3F-4A8E-87D3-F7A44D965029}"/>
              </a:ext>
            </a:extLst>
          </p:cNvPr>
          <p:cNvPicPr>
            <a:picLocks noChangeAspect="1"/>
          </p:cNvPicPr>
          <p:nvPr/>
        </p:nvPicPr>
        <p:blipFill>
          <a:blip r:embed="rId7"/>
          <a:stretch>
            <a:fillRect/>
          </a:stretch>
        </p:blipFill>
        <p:spPr>
          <a:xfrm>
            <a:off x="287940" y="3095758"/>
            <a:ext cx="2828239" cy="1507973"/>
          </a:xfrm>
          <a:prstGeom prst="rect">
            <a:avLst/>
          </a:prstGeom>
        </p:spPr>
      </p:pic>
      <p:pic>
        <p:nvPicPr>
          <p:cNvPr id="3" name="Immagine 2">
            <a:extLst>
              <a:ext uri="{FF2B5EF4-FFF2-40B4-BE49-F238E27FC236}">
                <a16:creationId xmlns:a16="http://schemas.microsoft.com/office/drawing/2014/main" id="{B7524F4C-633A-4CA4-A315-E62B94ECB9A3}"/>
              </a:ext>
            </a:extLst>
          </p:cNvPr>
          <p:cNvPicPr>
            <a:picLocks noChangeAspect="1"/>
          </p:cNvPicPr>
          <p:nvPr/>
        </p:nvPicPr>
        <p:blipFill>
          <a:blip r:embed="rId8" cstate="print"/>
          <a:stretch>
            <a:fillRect/>
          </a:stretch>
        </p:blipFill>
        <p:spPr>
          <a:xfrm>
            <a:off x="142013" y="467953"/>
            <a:ext cx="8859973" cy="1061660"/>
          </a:xfrm>
          <a:prstGeom prst="rect">
            <a:avLst/>
          </a:prstGeom>
        </p:spPr>
      </p:pic>
      <p:pic>
        <p:nvPicPr>
          <p:cNvPr id="9" name="Audio 8">
            <a:hlinkClick r:id="" action="ppaction://media"/>
            <a:extLst>
              <a:ext uri="{FF2B5EF4-FFF2-40B4-BE49-F238E27FC236}">
                <a16:creationId xmlns:a16="http://schemas.microsoft.com/office/drawing/2014/main" id="{6F2A1039-634B-4461-A418-0361A1DF27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164262650"/>
      </p:ext>
    </p:extLst>
  </p:cSld>
  <p:clrMapOvr>
    <a:masterClrMapping/>
  </p:clrMapOvr>
  <mc:AlternateContent xmlns:mc="http://schemas.openxmlformats.org/markup-compatibility/2006" xmlns:p14="http://schemas.microsoft.com/office/powerpoint/2010/main">
    <mc:Choice Requires="p14">
      <p:transition p14:dur="10" advTm="34096"/>
    </mc:Choice>
    <mc:Fallback xmlns="">
      <p:transition advTm="3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1" y="432296"/>
            <a:ext cx="9144000" cy="4243251"/>
          </a:xfrm>
          <a:prstGeom prst="rect">
            <a:avLst/>
          </a:prstGeom>
        </p:spPr>
      </p:pic>
      <p:sp>
        <p:nvSpPr>
          <p:cNvPr id="2" name="CasellaDiTesto 1">
            <a:extLst>
              <a:ext uri="{FF2B5EF4-FFF2-40B4-BE49-F238E27FC236}">
                <a16:creationId xmlns:a16="http://schemas.microsoft.com/office/drawing/2014/main" id="{40BDBA06-4A6D-4EFE-B5D3-23141A406389}"/>
              </a:ext>
            </a:extLst>
          </p:cNvPr>
          <p:cNvSpPr txBox="1"/>
          <p:nvPr/>
        </p:nvSpPr>
        <p:spPr>
          <a:xfrm>
            <a:off x="3311735" y="2102255"/>
            <a:ext cx="3182353" cy="2153731"/>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7000"/>
              </a:lnSpc>
              <a:spcBef>
                <a:spcPts val="500"/>
              </a:spcBef>
              <a:spcAft>
                <a:spcPts val="500"/>
              </a:spcAft>
              <a:buClrTx/>
              <a:buSzTx/>
              <a:buFontTx/>
              <a:buNone/>
              <a:tabLst/>
              <a:defRPr/>
            </a:pPr>
            <a:r>
              <a:rPr kumimoji="0" lang="it-IT" sz="1800" b="1" i="0" u="none" strike="noStrike" kern="50" cap="none" spc="0" normalizeH="0" baseline="0" noProof="0" dirty="0">
                <a:ln>
                  <a:noFill/>
                </a:ln>
                <a:solidFill>
                  <a:srgbClr val="FFFF00"/>
                </a:solidFill>
                <a:effectLst/>
                <a:uLnTx/>
                <a:uFillTx/>
                <a:latin typeface="Calibri"/>
                <a:ea typeface="Times New Roman" panose="02020603050405020304" pitchFamily="18" charset="0"/>
                <a:cs typeface="Times New Roman" panose="02020603050405020304" pitchFamily="18" charset="0"/>
              </a:rPr>
              <a:t>Il </a:t>
            </a:r>
            <a:r>
              <a:rPr kumimoji="0" lang="it-IT" sz="1800" b="1" u="none" strike="noStrike" kern="50" cap="none" spc="0" normalizeH="0" baseline="0" noProof="0" dirty="0">
                <a:ln>
                  <a:noFill/>
                </a:ln>
                <a:solidFill>
                  <a:srgbClr val="FFFF00"/>
                </a:solidFill>
                <a:effectLst/>
                <a:uLnTx/>
                <a:uFillTx/>
                <a:latin typeface="Calibri"/>
                <a:ea typeface="Times New Roman" panose="02020603050405020304" pitchFamily="18" charset="0"/>
                <a:cs typeface="Times New Roman" panose="02020603050405020304" pitchFamily="18" charset="0"/>
              </a:rPr>
              <a:t>trattamento contestuale a quello della </a:t>
            </a:r>
            <a:r>
              <a:rPr kumimoji="0" lang="it-IT" sz="1800" b="1" u="none" strike="noStrike" kern="50" cap="none" spc="0" normalizeH="0" baseline="0" noProof="0" dirty="0" err="1">
                <a:ln>
                  <a:noFill/>
                </a:ln>
                <a:solidFill>
                  <a:srgbClr val="FFFF00"/>
                </a:solidFill>
                <a:effectLst/>
                <a:uLnTx/>
                <a:uFillTx/>
                <a:latin typeface="Calibri"/>
                <a:ea typeface="Times New Roman" panose="02020603050405020304" pitchFamily="18" charset="0"/>
                <a:cs typeface="Times New Roman" panose="02020603050405020304" pitchFamily="18" charset="0"/>
              </a:rPr>
              <a:t>malocclusione</a:t>
            </a:r>
            <a:r>
              <a:rPr kumimoji="0" lang="it-IT" sz="1800" b="1" u="none" strike="noStrike" kern="50" cap="none" spc="0" normalizeH="0" baseline="0" noProof="0" dirty="0">
                <a:ln>
                  <a:noFill/>
                </a:ln>
                <a:solidFill>
                  <a:srgbClr val="FFFF00"/>
                </a:solidFill>
                <a:effectLst/>
                <a:uLnTx/>
                <a:uFillTx/>
                <a:latin typeface="Calibri"/>
                <a:ea typeface="Times New Roman" panose="02020603050405020304" pitchFamily="18" charset="0"/>
                <a:cs typeface="Times New Roman" panose="02020603050405020304" pitchFamily="18" charset="0"/>
              </a:rPr>
              <a:t>, oltre </a:t>
            </a:r>
            <a:r>
              <a:rPr kumimoji="0" lang="it-IT" sz="1800" b="1" i="1" u="none" strike="noStrike" kern="50" cap="none" spc="0" normalizeH="0" baseline="0" noProof="0" dirty="0">
                <a:ln>
                  <a:noFill/>
                </a:ln>
                <a:solidFill>
                  <a:srgbClr val="FFFF00"/>
                </a:solidFill>
                <a:effectLst/>
                <a:uLnTx/>
                <a:uFillTx/>
                <a:latin typeface="Calibri"/>
                <a:ea typeface="Times New Roman" panose="02020603050405020304" pitchFamily="18" charset="0"/>
                <a:cs typeface="Times New Roman" panose="02020603050405020304" pitchFamily="18" charset="0"/>
              </a:rPr>
              <a:t>a</a:t>
            </a:r>
            <a:r>
              <a:rPr kumimoji="0" lang="it-IT" sz="1800" b="1" i="0" u="none" strike="noStrike" kern="50" cap="none" spc="0" normalizeH="0" baseline="0" noProof="0" dirty="0">
                <a:ln>
                  <a:noFill/>
                </a:ln>
                <a:solidFill>
                  <a:srgbClr val="FFFF00"/>
                </a:solidFill>
                <a:effectLst/>
                <a:uLnTx/>
                <a:uFillTx/>
                <a:latin typeface="Calibri"/>
                <a:ea typeface="Times New Roman" panose="02020603050405020304" pitchFamily="18" charset="0"/>
                <a:cs typeface="Times New Roman" panose="02020603050405020304" pitchFamily="18" charset="0"/>
              </a:rPr>
              <a:t>ll’evidente vantaggio clinico, azzera di fatto i costi relativi alle patologie “di confine” a questa secondarie, </a:t>
            </a:r>
            <a:r>
              <a:rPr kumimoji="0" lang="it-IT" sz="1800" b="1" i="0" u="none" strike="noStrike" kern="5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la cui terapia è a costo ZERO.</a:t>
            </a:r>
            <a:endParaRPr kumimoji="0" lang="it-IT" sz="18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74B814A8-C86F-48C4-A03D-D43EBA1404CD}"/>
              </a:ext>
            </a:extLst>
          </p:cNvPr>
          <p:cNvPicPr>
            <a:picLocks noChangeAspect="1"/>
          </p:cNvPicPr>
          <p:nvPr/>
        </p:nvPicPr>
        <p:blipFill>
          <a:blip r:embed="rId6" cstate="print"/>
          <a:stretch>
            <a:fillRect/>
          </a:stretch>
        </p:blipFill>
        <p:spPr>
          <a:xfrm>
            <a:off x="142013" y="467953"/>
            <a:ext cx="8859973" cy="1061660"/>
          </a:xfrm>
          <a:prstGeom prst="rect">
            <a:avLst/>
          </a:prstGeom>
        </p:spPr>
      </p:pic>
      <p:pic>
        <p:nvPicPr>
          <p:cNvPr id="15" name="Immagine 14">
            <a:extLst>
              <a:ext uri="{FF2B5EF4-FFF2-40B4-BE49-F238E27FC236}">
                <a16:creationId xmlns:a16="http://schemas.microsoft.com/office/drawing/2014/main" id="{6B3E5703-37BD-4313-B69F-E364F60C9E9C}"/>
              </a:ext>
            </a:extLst>
          </p:cNvPr>
          <p:cNvPicPr>
            <a:picLocks noChangeAspect="1"/>
          </p:cNvPicPr>
          <p:nvPr/>
        </p:nvPicPr>
        <p:blipFill>
          <a:blip r:embed="rId7" cstate="print"/>
          <a:stretch>
            <a:fillRect/>
          </a:stretch>
        </p:blipFill>
        <p:spPr>
          <a:xfrm>
            <a:off x="358582" y="1553218"/>
            <a:ext cx="2757597" cy="1489312"/>
          </a:xfrm>
          <a:prstGeom prst="rect">
            <a:avLst/>
          </a:prstGeom>
        </p:spPr>
      </p:pic>
      <p:pic>
        <p:nvPicPr>
          <p:cNvPr id="7" name="Immagine 6">
            <a:extLst>
              <a:ext uri="{FF2B5EF4-FFF2-40B4-BE49-F238E27FC236}">
                <a16:creationId xmlns:a16="http://schemas.microsoft.com/office/drawing/2014/main" id="{7D94D8B9-D6D7-4564-B251-48FF8790A86E}"/>
              </a:ext>
            </a:extLst>
          </p:cNvPr>
          <p:cNvPicPr>
            <a:picLocks noChangeAspect="1"/>
          </p:cNvPicPr>
          <p:nvPr/>
        </p:nvPicPr>
        <p:blipFill>
          <a:blip r:embed="rId8"/>
          <a:stretch>
            <a:fillRect/>
          </a:stretch>
        </p:blipFill>
        <p:spPr>
          <a:xfrm>
            <a:off x="287940" y="3095758"/>
            <a:ext cx="2828239" cy="1507973"/>
          </a:xfrm>
          <a:prstGeom prst="rect">
            <a:avLst/>
          </a:prstGeom>
        </p:spPr>
      </p:pic>
      <p:pic>
        <p:nvPicPr>
          <p:cNvPr id="8" name="Immagine 7">
            <a:extLst>
              <a:ext uri="{FF2B5EF4-FFF2-40B4-BE49-F238E27FC236}">
                <a16:creationId xmlns:a16="http://schemas.microsoft.com/office/drawing/2014/main" id="{1EE9342C-CEB7-46F7-9C9A-3559E534A827}"/>
              </a:ext>
            </a:extLst>
          </p:cNvPr>
          <p:cNvPicPr>
            <a:picLocks noChangeAspect="1"/>
          </p:cNvPicPr>
          <p:nvPr/>
        </p:nvPicPr>
        <p:blipFill>
          <a:blip r:embed="rId9" cstate="print"/>
          <a:stretch>
            <a:fillRect/>
          </a:stretch>
        </p:blipFill>
        <p:spPr>
          <a:xfrm>
            <a:off x="6579552" y="1498462"/>
            <a:ext cx="1999242" cy="2731846"/>
          </a:xfrm>
          <a:prstGeom prst="rect">
            <a:avLst/>
          </a:prstGeom>
        </p:spPr>
      </p:pic>
      <p:pic>
        <p:nvPicPr>
          <p:cNvPr id="10" name="Audio 9">
            <a:hlinkClick r:id="" action="ppaction://media"/>
            <a:extLst>
              <a:ext uri="{FF2B5EF4-FFF2-40B4-BE49-F238E27FC236}">
                <a16:creationId xmlns:a16="http://schemas.microsoft.com/office/drawing/2014/main" id="{80750173-CCFA-4903-AF4C-81E61BEB46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267183351"/>
      </p:ext>
    </p:extLst>
  </p:cSld>
  <p:clrMapOvr>
    <a:masterClrMapping/>
  </p:clrMapOvr>
  <mc:AlternateContent xmlns:mc="http://schemas.openxmlformats.org/markup-compatibility/2006" xmlns:p14="http://schemas.microsoft.com/office/powerpoint/2010/main">
    <mc:Choice Requires="p14">
      <p:transition p14:dur="10" advTm="58733"/>
    </mc:Choice>
    <mc:Fallback xmlns="">
      <p:transition advTm="58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13923"/>
            <a:ext cx="9144000" cy="4315655"/>
          </a:xfrm>
          <a:prstGeom prst="rect">
            <a:avLst/>
          </a:prstGeom>
        </p:spPr>
      </p:pic>
      <p:sp>
        <p:nvSpPr>
          <p:cNvPr id="14" name="Text Box 27">
            <a:extLst>
              <a:ext uri="{FF2B5EF4-FFF2-40B4-BE49-F238E27FC236}">
                <a16:creationId xmlns:a16="http://schemas.microsoft.com/office/drawing/2014/main" id="{F668961B-AC62-4946-BCCF-6BE19DDCF11E}"/>
              </a:ext>
            </a:extLst>
          </p:cNvPr>
          <p:cNvSpPr txBox="1">
            <a:spLocks noChangeArrowheads="1"/>
          </p:cNvSpPr>
          <p:nvPr/>
        </p:nvSpPr>
        <p:spPr bwMode="auto">
          <a:xfrm>
            <a:off x="4233863" y="4260385"/>
            <a:ext cx="453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FFFF00"/>
                </a:solidFill>
                <a:effectLst/>
                <a:uLnTx/>
                <a:uFillTx/>
                <a:latin typeface="Calibri" panose="020F0502020204030204" pitchFamily="34" charset="0"/>
                <a:ea typeface="+mn-ea"/>
                <a:cs typeface="+mn-cs"/>
              </a:rPr>
              <a:t>www.studiober.com    edber@studiober.com</a:t>
            </a:r>
            <a:endParaRPr kumimoji="0" lang="it-IT" altLang="it-IT" sz="1800" b="0" i="0" u="none" strike="noStrike" kern="0" cap="none" spc="0" normalizeH="0" baseline="0" noProof="0" dirty="0">
              <a:ln>
                <a:noFill/>
              </a:ln>
              <a:solidFill>
                <a:srgbClr val="FFFF00"/>
              </a:solidFill>
              <a:effectLst/>
              <a:uLnTx/>
              <a:uFillTx/>
              <a:latin typeface="Calibri" panose="020F0502020204030204" pitchFamily="34" charset="0"/>
              <a:ea typeface="+mn-ea"/>
              <a:cs typeface="+mn-cs"/>
            </a:endParaRPr>
          </a:p>
        </p:txBody>
      </p:sp>
      <p:graphicFrame>
        <p:nvGraphicFramePr>
          <p:cNvPr id="10" name="Oggetto 9">
            <a:extLst>
              <a:ext uri="{FF2B5EF4-FFF2-40B4-BE49-F238E27FC236}">
                <a16:creationId xmlns:a16="http://schemas.microsoft.com/office/drawing/2014/main" id="{0DF22B9E-5A8B-43DE-B67A-508034E50C47}"/>
              </a:ext>
            </a:extLst>
          </p:cNvPr>
          <p:cNvGraphicFramePr>
            <a:graphicFrameLocks noChangeAspect="1"/>
          </p:cNvGraphicFramePr>
          <p:nvPr/>
        </p:nvGraphicFramePr>
        <p:xfrm>
          <a:off x="480613" y="1778582"/>
          <a:ext cx="2540000" cy="1117600"/>
        </p:xfrm>
        <a:graphic>
          <a:graphicData uri="http://schemas.openxmlformats.org/presentationml/2006/ole">
            <mc:AlternateContent xmlns:mc="http://schemas.openxmlformats.org/markup-compatibility/2006">
              <mc:Choice xmlns:v="urn:schemas-microsoft-com:vml" Requires="v">
                <p:oleObj spid="_x0000_s14429" name="Image" r:id="rId7" imgW="2539440" imgH="1117440" progId="Photoshop.Image.13">
                  <p:embed/>
                </p:oleObj>
              </mc:Choice>
              <mc:Fallback>
                <p:oleObj name="Image" r:id="rId7" imgW="2539440" imgH="1117440" progId="Photoshop.Image.13">
                  <p:embed/>
                  <p:pic>
                    <p:nvPicPr>
                      <p:cNvPr id="10" name="Oggetto 9">
                        <a:extLst>
                          <a:ext uri="{FF2B5EF4-FFF2-40B4-BE49-F238E27FC236}">
                            <a16:creationId xmlns:a16="http://schemas.microsoft.com/office/drawing/2014/main" id="{0DF22B9E-5A8B-43DE-B67A-508034E50C47}"/>
                          </a:ext>
                        </a:extLst>
                      </p:cNvPr>
                      <p:cNvPicPr/>
                      <p:nvPr/>
                    </p:nvPicPr>
                    <p:blipFill>
                      <a:blip r:embed="rId8"/>
                      <a:stretch>
                        <a:fillRect/>
                      </a:stretch>
                    </p:blipFill>
                    <p:spPr>
                      <a:xfrm>
                        <a:off x="480613" y="1778582"/>
                        <a:ext cx="2540000" cy="1117600"/>
                      </a:xfrm>
                      <a:prstGeom prst="rect">
                        <a:avLst/>
                      </a:prstGeom>
                    </p:spPr>
                  </p:pic>
                </p:oleObj>
              </mc:Fallback>
            </mc:AlternateContent>
          </a:graphicData>
        </a:graphic>
      </p:graphicFrame>
      <p:graphicFrame>
        <p:nvGraphicFramePr>
          <p:cNvPr id="11" name="Oggetto 10">
            <a:extLst>
              <a:ext uri="{FF2B5EF4-FFF2-40B4-BE49-F238E27FC236}">
                <a16:creationId xmlns:a16="http://schemas.microsoft.com/office/drawing/2014/main" id="{610379D9-EAF8-4ADB-99F6-5DF0120C0B73}"/>
              </a:ext>
            </a:extLst>
          </p:cNvPr>
          <p:cNvGraphicFramePr>
            <a:graphicFrameLocks noChangeAspect="1"/>
          </p:cNvGraphicFramePr>
          <p:nvPr/>
        </p:nvGraphicFramePr>
        <p:xfrm>
          <a:off x="474788" y="3001387"/>
          <a:ext cx="2540000" cy="1093611"/>
        </p:xfrm>
        <a:graphic>
          <a:graphicData uri="http://schemas.openxmlformats.org/presentationml/2006/ole">
            <mc:AlternateContent xmlns:mc="http://schemas.openxmlformats.org/markup-compatibility/2006">
              <mc:Choice xmlns:v="urn:schemas-microsoft-com:vml" Requires="v">
                <p:oleObj spid="_x0000_s14430" name="Image" r:id="rId9" imgW="2742840" imgH="1180800" progId="Photoshop.Image.13">
                  <p:embed/>
                </p:oleObj>
              </mc:Choice>
              <mc:Fallback>
                <p:oleObj name="Image" r:id="rId9" imgW="2742840" imgH="1180800" progId="Photoshop.Image.13">
                  <p:embed/>
                  <p:pic>
                    <p:nvPicPr>
                      <p:cNvPr id="11" name="Oggetto 10">
                        <a:extLst>
                          <a:ext uri="{FF2B5EF4-FFF2-40B4-BE49-F238E27FC236}">
                            <a16:creationId xmlns:a16="http://schemas.microsoft.com/office/drawing/2014/main" id="{610379D9-EAF8-4ADB-99F6-5DF0120C0B73}"/>
                          </a:ext>
                        </a:extLst>
                      </p:cNvPr>
                      <p:cNvPicPr/>
                      <p:nvPr/>
                    </p:nvPicPr>
                    <p:blipFill>
                      <a:blip r:embed="rId10"/>
                      <a:stretch>
                        <a:fillRect/>
                      </a:stretch>
                    </p:blipFill>
                    <p:spPr>
                      <a:xfrm>
                        <a:off x="474788" y="3001387"/>
                        <a:ext cx="2540000" cy="1093611"/>
                      </a:xfrm>
                      <a:prstGeom prst="rect">
                        <a:avLst/>
                      </a:prstGeom>
                    </p:spPr>
                  </p:pic>
                </p:oleObj>
              </mc:Fallback>
            </mc:AlternateContent>
          </a:graphicData>
        </a:graphic>
      </p:graphicFrame>
      <p:graphicFrame>
        <p:nvGraphicFramePr>
          <p:cNvPr id="15" name="Oggetto 14">
            <a:extLst>
              <a:ext uri="{FF2B5EF4-FFF2-40B4-BE49-F238E27FC236}">
                <a16:creationId xmlns:a16="http://schemas.microsoft.com/office/drawing/2014/main" id="{F952FF7A-4261-4961-A3F0-1078F38FF0AE}"/>
              </a:ext>
            </a:extLst>
          </p:cNvPr>
          <p:cNvGraphicFramePr>
            <a:graphicFrameLocks noChangeAspect="1"/>
          </p:cNvGraphicFramePr>
          <p:nvPr/>
        </p:nvGraphicFramePr>
        <p:xfrm>
          <a:off x="480612" y="603021"/>
          <a:ext cx="2540001" cy="1034922"/>
        </p:xfrm>
        <a:graphic>
          <a:graphicData uri="http://schemas.openxmlformats.org/presentationml/2006/ole">
            <mc:AlternateContent xmlns:mc="http://schemas.openxmlformats.org/markup-compatibility/2006">
              <mc:Choice xmlns:v="urn:schemas-microsoft-com:vml" Requires="v">
                <p:oleObj spid="_x0000_s14431" name="Image" r:id="rId11" imgW="4177440" imgH="1701360" progId="Photoshop.Image.13">
                  <p:embed/>
                </p:oleObj>
              </mc:Choice>
              <mc:Fallback>
                <p:oleObj name="Image" r:id="rId11" imgW="4177440" imgH="1701360" progId="Photoshop.Image.13">
                  <p:embed/>
                  <p:pic>
                    <p:nvPicPr>
                      <p:cNvPr id="15" name="Oggetto 14">
                        <a:extLst>
                          <a:ext uri="{FF2B5EF4-FFF2-40B4-BE49-F238E27FC236}">
                            <a16:creationId xmlns:a16="http://schemas.microsoft.com/office/drawing/2014/main" id="{F952FF7A-4261-4961-A3F0-1078F38FF0AE}"/>
                          </a:ext>
                        </a:extLst>
                      </p:cNvPr>
                      <p:cNvPicPr/>
                      <p:nvPr/>
                    </p:nvPicPr>
                    <p:blipFill>
                      <a:blip r:embed="rId12"/>
                      <a:stretch>
                        <a:fillRect/>
                      </a:stretch>
                    </p:blipFill>
                    <p:spPr>
                      <a:xfrm>
                        <a:off x="480612" y="603021"/>
                        <a:ext cx="2540001" cy="1034922"/>
                      </a:xfrm>
                      <a:prstGeom prst="rect">
                        <a:avLst/>
                      </a:prstGeom>
                    </p:spPr>
                  </p:pic>
                </p:oleObj>
              </mc:Fallback>
            </mc:AlternateContent>
          </a:graphicData>
        </a:graphic>
      </p:graphicFrame>
      <p:pic>
        <p:nvPicPr>
          <p:cNvPr id="2" name="Immagine 1">
            <a:extLst>
              <a:ext uri="{FF2B5EF4-FFF2-40B4-BE49-F238E27FC236}">
                <a16:creationId xmlns:a16="http://schemas.microsoft.com/office/drawing/2014/main" id="{C7E872B5-35F4-4F46-8677-2A96EF4DC867}"/>
              </a:ext>
            </a:extLst>
          </p:cNvPr>
          <p:cNvPicPr>
            <a:picLocks noChangeAspect="1"/>
          </p:cNvPicPr>
          <p:nvPr/>
        </p:nvPicPr>
        <p:blipFill>
          <a:blip r:embed="rId13" cstate="print"/>
          <a:stretch>
            <a:fillRect/>
          </a:stretch>
        </p:blipFill>
        <p:spPr>
          <a:xfrm>
            <a:off x="6579552" y="1498462"/>
            <a:ext cx="1999242" cy="2731846"/>
          </a:xfrm>
          <a:prstGeom prst="rect">
            <a:avLst/>
          </a:prstGeom>
        </p:spPr>
      </p:pic>
      <p:cxnSp>
        <p:nvCxnSpPr>
          <p:cNvPr id="7" name="Connettore 2 6">
            <a:extLst>
              <a:ext uri="{FF2B5EF4-FFF2-40B4-BE49-F238E27FC236}">
                <a16:creationId xmlns:a16="http://schemas.microsoft.com/office/drawing/2014/main" id="{FEFF5F1C-07D9-4166-8D66-85D27A19AD95}"/>
              </a:ext>
            </a:extLst>
          </p:cNvPr>
          <p:cNvCxnSpPr>
            <a:cxnSpLocks/>
          </p:cNvCxnSpPr>
          <p:nvPr/>
        </p:nvCxnSpPr>
        <p:spPr>
          <a:xfrm flipH="1">
            <a:off x="7538189" y="2920110"/>
            <a:ext cx="732501" cy="926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9B4191FA-1A50-4AE5-A339-FDA2D569F535}"/>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965590758"/>
      </p:ext>
    </p:extLst>
  </p:cSld>
  <p:clrMapOvr>
    <a:masterClrMapping/>
  </p:clrMapOvr>
  <mc:AlternateContent xmlns:mc="http://schemas.openxmlformats.org/markup-compatibility/2006" xmlns:p14="http://schemas.microsoft.com/office/powerpoint/2010/main">
    <mc:Choice Requires="p14">
      <p:transition p14:dur="10" advTm="33307"/>
    </mc:Choice>
    <mc:Fallback xmlns="">
      <p:transition advTm="3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13923"/>
            <a:ext cx="9144000" cy="4315655"/>
          </a:xfrm>
          <a:prstGeom prst="rect">
            <a:avLst/>
          </a:prstGeom>
        </p:spPr>
      </p:pic>
      <p:sp>
        <p:nvSpPr>
          <p:cNvPr id="14" name="Text Box 27">
            <a:extLst>
              <a:ext uri="{FF2B5EF4-FFF2-40B4-BE49-F238E27FC236}">
                <a16:creationId xmlns:a16="http://schemas.microsoft.com/office/drawing/2014/main" id="{F668961B-AC62-4946-BCCF-6BE19DDCF11E}"/>
              </a:ext>
            </a:extLst>
          </p:cNvPr>
          <p:cNvSpPr txBox="1">
            <a:spLocks noChangeArrowheads="1"/>
          </p:cNvSpPr>
          <p:nvPr/>
        </p:nvSpPr>
        <p:spPr bwMode="auto">
          <a:xfrm>
            <a:off x="4233863" y="4260385"/>
            <a:ext cx="453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FFFF00"/>
                </a:solidFill>
                <a:effectLst/>
                <a:uLnTx/>
                <a:uFillTx/>
                <a:latin typeface="Calibri" panose="020F0502020204030204" pitchFamily="34" charset="0"/>
                <a:ea typeface="+mn-ea"/>
                <a:cs typeface="+mn-cs"/>
              </a:rPr>
              <a:t>www.studiober.com    edber@studiober.com</a:t>
            </a:r>
            <a:endParaRPr kumimoji="0" lang="it-IT" altLang="it-IT" sz="1800" b="0" i="0" u="none" strike="noStrike" kern="0" cap="none" spc="0" normalizeH="0" baseline="0" noProof="0" dirty="0">
              <a:ln>
                <a:noFill/>
              </a:ln>
              <a:solidFill>
                <a:srgbClr val="FFFF00"/>
              </a:solidFill>
              <a:effectLst/>
              <a:uLnTx/>
              <a:uFillTx/>
              <a:latin typeface="Calibri" panose="020F0502020204030204" pitchFamily="34" charset="0"/>
              <a:ea typeface="+mn-ea"/>
              <a:cs typeface="+mn-cs"/>
            </a:endParaRPr>
          </a:p>
        </p:txBody>
      </p:sp>
      <p:graphicFrame>
        <p:nvGraphicFramePr>
          <p:cNvPr id="10" name="Oggetto 9">
            <a:extLst>
              <a:ext uri="{FF2B5EF4-FFF2-40B4-BE49-F238E27FC236}">
                <a16:creationId xmlns:a16="http://schemas.microsoft.com/office/drawing/2014/main" id="{0DF22B9E-5A8B-43DE-B67A-508034E50C47}"/>
              </a:ext>
            </a:extLst>
          </p:cNvPr>
          <p:cNvGraphicFramePr>
            <a:graphicFrameLocks noChangeAspect="1"/>
          </p:cNvGraphicFramePr>
          <p:nvPr/>
        </p:nvGraphicFramePr>
        <p:xfrm>
          <a:off x="480613" y="1778582"/>
          <a:ext cx="2540000" cy="1117600"/>
        </p:xfrm>
        <a:graphic>
          <a:graphicData uri="http://schemas.openxmlformats.org/presentationml/2006/ole">
            <mc:AlternateContent xmlns:mc="http://schemas.openxmlformats.org/markup-compatibility/2006">
              <mc:Choice xmlns:v="urn:schemas-microsoft-com:vml" Requires="v">
                <p:oleObj spid="_x0000_s16454" name="Image" r:id="rId7" imgW="2539440" imgH="1117440" progId="Photoshop.Image.13">
                  <p:embed/>
                </p:oleObj>
              </mc:Choice>
              <mc:Fallback>
                <p:oleObj name="Image" r:id="rId7" imgW="2539440" imgH="1117440" progId="Photoshop.Image.13">
                  <p:embed/>
                  <p:pic>
                    <p:nvPicPr>
                      <p:cNvPr id="10" name="Oggetto 9">
                        <a:extLst>
                          <a:ext uri="{FF2B5EF4-FFF2-40B4-BE49-F238E27FC236}">
                            <a16:creationId xmlns:a16="http://schemas.microsoft.com/office/drawing/2014/main" id="{0DF22B9E-5A8B-43DE-B67A-508034E50C47}"/>
                          </a:ext>
                        </a:extLst>
                      </p:cNvPr>
                      <p:cNvPicPr/>
                      <p:nvPr/>
                    </p:nvPicPr>
                    <p:blipFill>
                      <a:blip r:embed="rId8"/>
                      <a:stretch>
                        <a:fillRect/>
                      </a:stretch>
                    </p:blipFill>
                    <p:spPr>
                      <a:xfrm>
                        <a:off x="480613" y="1778582"/>
                        <a:ext cx="2540000" cy="1117600"/>
                      </a:xfrm>
                      <a:prstGeom prst="rect">
                        <a:avLst/>
                      </a:prstGeom>
                    </p:spPr>
                  </p:pic>
                </p:oleObj>
              </mc:Fallback>
            </mc:AlternateContent>
          </a:graphicData>
        </a:graphic>
      </p:graphicFrame>
      <p:graphicFrame>
        <p:nvGraphicFramePr>
          <p:cNvPr id="11" name="Oggetto 10">
            <a:extLst>
              <a:ext uri="{FF2B5EF4-FFF2-40B4-BE49-F238E27FC236}">
                <a16:creationId xmlns:a16="http://schemas.microsoft.com/office/drawing/2014/main" id="{610379D9-EAF8-4ADB-99F6-5DF0120C0B73}"/>
              </a:ext>
            </a:extLst>
          </p:cNvPr>
          <p:cNvGraphicFramePr>
            <a:graphicFrameLocks noChangeAspect="1"/>
          </p:cNvGraphicFramePr>
          <p:nvPr/>
        </p:nvGraphicFramePr>
        <p:xfrm>
          <a:off x="474788" y="3001387"/>
          <a:ext cx="2540000" cy="1093611"/>
        </p:xfrm>
        <a:graphic>
          <a:graphicData uri="http://schemas.openxmlformats.org/presentationml/2006/ole">
            <mc:AlternateContent xmlns:mc="http://schemas.openxmlformats.org/markup-compatibility/2006">
              <mc:Choice xmlns:v="urn:schemas-microsoft-com:vml" Requires="v">
                <p:oleObj spid="_x0000_s16455" name="Image" r:id="rId9" imgW="2742840" imgH="1180800" progId="Photoshop.Image.13">
                  <p:embed/>
                </p:oleObj>
              </mc:Choice>
              <mc:Fallback>
                <p:oleObj name="Image" r:id="rId9" imgW="2742840" imgH="1180800" progId="Photoshop.Image.13">
                  <p:embed/>
                  <p:pic>
                    <p:nvPicPr>
                      <p:cNvPr id="11" name="Oggetto 10">
                        <a:extLst>
                          <a:ext uri="{FF2B5EF4-FFF2-40B4-BE49-F238E27FC236}">
                            <a16:creationId xmlns:a16="http://schemas.microsoft.com/office/drawing/2014/main" id="{610379D9-EAF8-4ADB-99F6-5DF0120C0B73}"/>
                          </a:ext>
                        </a:extLst>
                      </p:cNvPr>
                      <p:cNvPicPr/>
                      <p:nvPr/>
                    </p:nvPicPr>
                    <p:blipFill>
                      <a:blip r:embed="rId10"/>
                      <a:stretch>
                        <a:fillRect/>
                      </a:stretch>
                    </p:blipFill>
                    <p:spPr>
                      <a:xfrm>
                        <a:off x="474788" y="3001387"/>
                        <a:ext cx="2540000" cy="1093611"/>
                      </a:xfrm>
                      <a:prstGeom prst="rect">
                        <a:avLst/>
                      </a:prstGeom>
                    </p:spPr>
                  </p:pic>
                </p:oleObj>
              </mc:Fallback>
            </mc:AlternateContent>
          </a:graphicData>
        </a:graphic>
      </p:graphicFrame>
      <p:graphicFrame>
        <p:nvGraphicFramePr>
          <p:cNvPr id="15" name="Oggetto 14">
            <a:extLst>
              <a:ext uri="{FF2B5EF4-FFF2-40B4-BE49-F238E27FC236}">
                <a16:creationId xmlns:a16="http://schemas.microsoft.com/office/drawing/2014/main" id="{F952FF7A-4261-4961-A3F0-1078F38FF0AE}"/>
              </a:ext>
            </a:extLst>
          </p:cNvPr>
          <p:cNvGraphicFramePr>
            <a:graphicFrameLocks noChangeAspect="1"/>
          </p:cNvGraphicFramePr>
          <p:nvPr/>
        </p:nvGraphicFramePr>
        <p:xfrm>
          <a:off x="480612" y="603021"/>
          <a:ext cx="2540001" cy="1034922"/>
        </p:xfrm>
        <a:graphic>
          <a:graphicData uri="http://schemas.openxmlformats.org/presentationml/2006/ole">
            <mc:AlternateContent xmlns:mc="http://schemas.openxmlformats.org/markup-compatibility/2006">
              <mc:Choice xmlns:v="urn:schemas-microsoft-com:vml" Requires="v">
                <p:oleObj spid="_x0000_s16456" name="Image" r:id="rId11" imgW="4177440" imgH="1701360" progId="Photoshop.Image.13">
                  <p:embed/>
                </p:oleObj>
              </mc:Choice>
              <mc:Fallback>
                <p:oleObj name="Image" r:id="rId11" imgW="4177440" imgH="1701360" progId="Photoshop.Image.13">
                  <p:embed/>
                  <p:pic>
                    <p:nvPicPr>
                      <p:cNvPr id="15" name="Oggetto 14">
                        <a:extLst>
                          <a:ext uri="{FF2B5EF4-FFF2-40B4-BE49-F238E27FC236}">
                            <a16:creationId xmlns:a16="http://schemas.microsoft.com/office/drawing/2014/main" id="{F952FF7A-4261-4961-A3F0-1078F38FF0AE}"/>
                          </a:ext>
                        </a:extLst>
                      </p:cNvPr>
                      <p:cNvPicPr/>
                      <p:nvPr/>
                    </p:nvPicPr>
                    <p:blipFill>
                      <a:blip r:embed="rId12"/>
                      <a:stretch>
                        <a:fillRect/>
                      </a:stretch>
                    </p:blipFill>
                    <p:spPr>
                      <a:xfrm>
                        <a:off x="480612" y="603021"/>
                        <a:ext cx="2540001" cy="1034922"/>
                      </a:xfrm>
                      <a:prstGeom prst="rect">
                        <a:avLst/>
                      </a:prstGeom>
                    </p:spPr>
                  </p:pic>
                </p:oleObj>
              </mc:Fallback>
            </mc:AlternateContent>
          </a:graphicData>
        </a:graphic>
      </p:graphicFrame>
      <p:graphicFrame>
        <p:nvGraphicFramePr>
          <p:cNvPr id="16" name="Oggetto 15">
            <a:extLst>
              <a:ext uri="{FF2B5EF4-FFF2-40B4-BE49-F238E27FC236}">
                <a16:creationId xmlns:a16="http://schemas.microsoft.com/office/drawing/2014/main" id="{B2DB4B2F-3139-4574-A7EF-20A2D3752F26}"/>
              </a:ext>
            </a:extLst>
          </p:cNvPr>
          <p:cNvGraphicFramePr>
            <a:graphicFrameLocks noChangeAspect="1"/>
          </p:cNvGraphicFramePr>
          <p:nvPr/>
        </p:nvGraphicFramePr>
        <p:xfrm>
          <a:off x="6554554" y="565249"/>
          <a:ext cx="2070100" cy="858230"/>
        </p:xfrm>
        <a:graphic>
          <a:graphicData uri="http://schemas.openxmlformats.org/presentationml/2006/ole">
            <mc:AlternateContent xmlns:mc="http://schemas.openxmlformats.org/markup-compatibility/2006">
              <mc:Choice xmlns:v="urn:schemas-microsoft-com:vml" Requires="v">
                <p:oleObj spid="_x0000_s16457" name="Image" r:id="rId13" imgW="2069640" imgH="799920" progId="Photoshop.Image.13">
                  <p:embed/>
                </p:oleObj>
              </mc:Choice>
              <mc:Fallback>
                <p:oleObj name="Image" r:id="rId13" imgW="2069640" imgH="799920" progId="Photoshop.Image.13">
                  <p:embed/>
                  <p:pic>
                    <p:nvPicPr>
                      <p:cNvPr id="16" name="Oggetto 15">
                        <a:extLst>
                          <a:ext uri="{FF2B5EF4-FFF2-40B4-BE49-F238E27FC236}">
                            <a16:creationId xmlns:a16="http://schemas.microsoft.com/office/drawing/2014/main" id="{B2DB4B2F-3139-4574-A7EF-20A2D3752F26}"/>
                          </a:ext>
                        </a:extLst>
                      </p:cNvPr>
                      <p:cNvPicPr/>
                      <p:nvPr/>
                    </p:nvPicPr>
                    <p:blipFill>
                      <a:blip r:embed="rId14"/>
                      <a:stretch>
                        <a:fillRect/>
                      </a:stretch>
                    </p:blipFill>
                    <p:spPr>
                      <a:xfrm>
                        <a:off x="6554554" y="565249"/>
                        <a:ext cx="2070100" cy="858230"/>
                      </a:xfrm>
                      <a:prstGeom prst="rect">
                        <a:avLst/>
                      </a:prstGeom>
                    </p:spPr>
                  </p:pic>
                </p:oleObj>
              </mc:Fallback>
            </mc:AlternateContent>
          </a:graphicData>
        </a:graphic>
      </p:graphicFrame>
      <p:pic>
        <p:nvPicPr>
          <p:cNvPr id="2" name="Immagine 1">
            <a:extLst>
              <a:ext uri="{FF2B5EF4-FFF2-40B4-BE49-F238E27FC236}">
                <a16:creationId xmlns:a16="http://schemas.microsoft.com/office/drawing/2014/main" id="{C7E872B5-35F4-4F46-8677-2A96EF4DC867}"/>
              </a:ext>
            </a:extLst>
          </p:cNvPr>
          <p:cNvPicPr>
            <a:picLocks noChangeAspect="1"/>
          </p:cNvPicPr>
          <p:nvPr/>
        </p:nvPicPr>
        <p:blipFill>
          <a:blip r:embed="rId15" cstate="print"/>
          <a:stretch>
            <a:fillRect/>
          </a:stretch>
        </p:blipFill>
        <p:spPr>
          <a:xfrm>
            <a:off x="6579552" y="1498462"/>
            <a:ext cx="1999242" cy="2731846"/>
          </a:xfrm>
          <a:prstGeom prst="rect">
            <a:avLst/>
          </a:prstGeom>
        </p:spPr>
      </p:pic>
      <p:cxnSp>
        <p:nvCxnSpPr>
          <p:cNvPr id="7" name="Connettore 2 6">
            <a:extLst>
              <a:ext uri="{FF2B5EF4-FFF2-40B4-BE49-F238E27FC236}">
                <a16:creationId xmlns:a16="http://schemas.microsoft.com/office/drawing/2014/main" id="{FEFF5F1C-07D9-4166-8D66-85D27A19AD95}"/>
              </a:ext>
            </a:extLst>
          </p:cNvPr>
          <p:cNvCxnSpPr>
            <a:cxnSpLocks/>
          </p:cNvCxnSpPr>
          <p:nvPr/>
        </p:nvCxnSpPr>
        <p:spPr>
          <a:xfrm flipH="1">
            <a:off x="7538189" y="2920110"/>
            <a:ext cx="732501" cy="926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17C6871A-18E4-4571-BCD1-E99E36904D65}"/>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828425479"/>
      </p:ext>
    </p:extLst>
  </p:cSld>
  <p:clrMapOvr>
    <a:masterClrMapping/>
  </p:clrMapOvr>
  <mc:AlternateContent xmlns:mc="http://schemas.openxmlformats.org/markup-compatibility/2006" xmlns:p14="http://schemas.microsoft.com/office/powerpoint/2010/main">
    <mc:Choice Requires="p14">
      <p:transition p14:dur="10" advTm="8020"/>
    </mc:Choice>
    <mc:Fallback xmlns="">
      <p:transition advTm="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413923"/>
            <a:ext cx="9144000" cy="4315655"/>
          </a:xfrm>
          <a:prstGeom prst="rect">
            <a:avLst/>
          </a:prstGeom>
        </p:spPr>
      </p:pic>
      <p:pic>
        <p:nvPicPr>
          <p:cNvPr id="6" name="Immagine 5">
            <a:extLst>
              <a:ext uri="{FF2B5EF4-FFF2-40B4-BE49-F238E27FC236}">
                <a16:creationId xmlns:a16="http://schemas.microsoft.com/office/drawing/2014/main" id="{778829B5-846B-4F27-82D9-EDE9EADBB013}"/>
              </a:ext>
            </a:extLst>
          </p:cNvPr>
          <p:cNvPicPr>
            <a:picLocks noChangeAspect="1"/>
          </p:cNvPicPr>
          <p:nvPr/>
        </p:nvPicPr>
        <p:blipFill>
          <a:blip r:embed="rId6"/>
          <a:stretch>
            <a:fillRect/>
          </a:stretch>
        </p:blipFill>
        <p:spPr>
          <a:xfrm>
            <a:off x="82662" y="455757"/>
            <a:ext cx="4110248" cy="4188432"/>
          </a:xfrm>
          <a:prstGeom prst="rect">
            <a:avLst/>
          </a:prstGeom>
        </p:spPr>
      </p:pic>
      <p:sp>
        <p:nvSpPr>
          <p:cNvPr id="2" name="CasellaDiTesto 1">
            <a:extLst>
              <a:ext uri="{FF2B5EF4-FFF2-40B4-BE49-F238E27FC236}">
                <a16:creationId xmlns:a16="http://schemas.microsoft.com/office/drawing/2014/main" id="{B54C2D4C-DCF8-479F-B5E8-8819BF8CCA37}"/>
              </a:ext>
            </a:extLst>
          </p:cNvPr>
          <p:cNvSpPr txBox="1"/>
          <p:nvPr/>
        </p:nvSpPr>
        <p:spPr>
          <a:xfrm>
            <a:off x="1245271" y="3120808"/>
            <a:ext cx="7718258" cy="1477328"/>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rPr>
              <a:t>All'età di 2 anni era stata sottoposta ad intervento di </a:t>
            </a:r>
            <a:r>
              <a:rPr kumimoji="0" lang="it-IT" sz="1800" b="1" i="0" u="none" strike="noStrike" kern="0" cap="none" spc="0" normalizeH="0" baseline="0" noProof="0" dirty="0" err="1">
                <a:ln>
                  <a:noFill/>
                </a:ln>
                <a:solidFill>
                  <a:srgbClr val="FFFF00"/>
                </a:solidFill>
                <a:effectLst/>
                <a:uLnTx/>
                <a:uFillTx/>
              </a:rPr>
              <a:t>frenulotomia</a:t>
            </a:r>
            <a:r>
              <a:rPr kumimoji="0" lang="it-IT" sz="1800" b="1" i="0" u="none" strike="noStrike" kern="0" cap="none" spc="0" normalizeH="0" baseline="0" noProof="0" dirty="0">
                <a:ln>
                  <a:noFill/>
                </a:ln>
                <a:solidFill>
                  <a:srgbClr val="FFFF00"/>
                </a:solidFill>
                <a:effectLst/>
                <a:uLnTx/>
                <a:uFillTx/>
              </a:rPr>
              <a:t> linguale presso l'Ospedale San Camillo. Poiché presentava bruxismo e serramento notturni si è consultato un dentista, che ha riscontrato “</a:t>
            </a:r>
            <a:r>
              <a:rPr kumimoji="0" lang="it-IT" sz="1800" b="1" i="0" u="none" strike="noStrike" kern="0" cap="none" spc="0" normalizeH="0" baseline="0" noProof="0" dirty="0">
                <a:ln>
                  <a:noFill/>
                </a:ln>
                <a:solidFill>
                  <a:srgbClr val="FF0000"/>
                </a:solidFill>
                <a:effectLst/>
                <a:uLnTx/>
                <a:uFillTx/>
              </a:rPr>
              <a:t>morso crociato dx</a:t>
            </a:r>
            <a:r>
              <a:rPr kumimoji="0" lang="it-IT" sz="1800" b="1" i="0" u="none" strike="noStrike" kern="0" cap="none" spc="0" normalizeH="0" baseline="0" noProof="0" dirty="0">
                <a:ln>
                  <a:noFill/>
                </a:ln>
                <a:solidFill>
                  <a:srgbClr val="FFFF00"/>
                </a:solidFill>
                <a:effectLst/>
                <a:uLnTx/>
                <a:uFillTx/>
              </a:rPr>
              <a:t>” e frenulo ancora troppo corto. </a:t>
            </a:r>
            <a:r>
              <a:rPr kumimoji="0" lang="it-IT" sz="1800" b="1" i="0" u="none" strike="noStrike" kern="0" cap="none" spc="0" normalizeH="0" baseline="0" noProof="0" dirty="0">
                <a:ln>
                  <a:noFill/>
                </a:ln>
                <a:solidFill>
                  <a:srgbClr val="FF0000"/>
                </a:solidFill>
                <a:effectLst/>
                <a:uLnTx/>
                <a:uFillTx/>
              </a:rPr>
              <a:t>E' stato consigliato il trattamento ortodontico,           da effettuarsi però dopo gli 8 anni.</a:t>
            </a:r>
            <a:r>
              <a:rPr kumimoji="0" lang="it-IT" sz="1800" b="0" i="0" u="none" strike="noStrike" kern="0" cap="none" spc="0" normalizeH="0" baseline="0" noProof="0" dirty="0">
                <a:ln>
                  <a:noFill/>
                </a:ln>
                <a:solidFill>
                  <a:srgbClr val="FF0000"/>
                </a:solidFill>
                <a:effectLst/>
                <a:uLnTx/>
                <a:uFillTx/>
              </a:rPr>
              <a:t> </a:t>
            </a:r>
            <a:r>
              <a:rPr kumimoji="0" lang="it-IT" sz="1800" b="0" i="0" u="none" strike="noStrike" kern="0" cap="none" spc="0" normalizeH="0" baseline="0" noProof="0" dirty="0">
                <a:ln>
                  <a:noFill/>
                </a:ln>
                <a:solidFill>
                  <a:prstClr val="black"/>
                </a:solidFill>
                <a:effectLst/>
                <a:uLnTx/>
                <a:uFillTx/>
              </a:rPr>
              <a:t>8 anni. ,,,,,,,,,,,,,,,,,,,,,,</a:t>
            </a:r>
          </a:p>
        </p:txBody>
      </p:sp>
      <p:sp>
        <p:nvSpPr>
          <p:cNvPr id="3" name="Rettangolo 2">
            <a:extLst>
              <a:ext uri="{FF2B5EF4-FFF2-40B4-BE49-F238E27FC236}">
                <a16:creationId xmlns:a16="http://schemas.microsoft.com/office/drawing/2014/main" id="{C967B4F2-431E-4780-A170-DD91AEF07E3D}"/>
              </a:ext>
            </a:extLst>
          </p:cNvPr>
          <p:cNvSpPr/>
          <p:nvPr/>
        </p:nvSpPr>
        <p:spPr>
          <a:xfrm>
            <a:off x="279562" y="1636601"/>
            <a:ext cx="768795" cy="104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1" name="Audio 10">
            <a:hlinkClick r:id="" action="ppaction://media"/>
            <a:extLst>
              <a:ext uri="{FF2B5EF4-FFF2-40B4-BE49-F238E27FC236}">
                <a16:creationId xmlns:a16="http://schemas.microsoft.com/office/drawing/2014/main" id="{E94B192E-0E44-4B3C-AB82-D7EFC47786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
        <p:nvSpPr>
          <p:cNvPr id="7" name="Rettangolo 6">
            <a:extLst>
              <a:ext uri="{FF2B5EF4-FFF2-40B4-BE49-F238E27FC236}">
                <a16:creationId xmlns:a16="http://schemas.microsoft.com/office/drawing/2014/main" id="{2810ED49-7D03-4643-B16C-B5C927332C57}"/>
              </a:ext>
            </a:extLst>
          </p:cNvPr>
          <p:cNvSpPr/>
          <p:nvPr/>
        </p:nvSpPr>
        <p:spPr>
          <a:xfrm>
            <a:off x="1239982" y="4253345"/>
            <a:ext cx="3491345" cy="318655"/>
          </a:xfrm>
          <a:prstGeom prst="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69527849"/>
      </p:ext>
    </p:extLst>
  </p:cSld>
  <p:clrMapOvr>
    <a:masterClrMapping/>
  </p:clrMapOvr>
  <mc:AlternateContent xmlns:mc="http://schemas.openxmlformats.org/markup-compatibility/2006" xmlns:p14="http://schemas.microsoft.com/office/powerpoint/2010/main">
    <mc:Choice Requires="p14">
      <p:transition p14:dur="10" advTm="8206"/>
    </mc:Choice>
    <mc:Fallback xmlns="">
      <p:transition advTm="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13923"/>
            <a:ext cx="9144000" cy="4315655"/>
          </a:xfrm>
          <a:prstGeom prst="rect">
            <a:avLst/>
          </a:prstGeom>
        </p:spPr>
      </p:pic>
      <p:sp>
        <p:nvSpPr>
          <p:cNvPr id="14" name="Text Box 27">
            <a:extLst>
              <a:ext uri="{FF2B5EF4-FFF2-40B4-BE49-F238E27FC236}">
                <a16:creationId xmlns:a16="http://schemas.microsoft.com/office/drawing/2014/main" id="{F668961B-AC62-4946-BCCF-6BE19DDCF11E}"/>
              </a:ext>
            </a:extLst>
          </p:cNvPr>
          <p:cNvSpPr txBox="1">
            <a:spLocks noChangeArrowheads="1"/>
          </p:cNvSpPr>
          <p:nvPr/>
        </p:nvSpPr>
        <p:spPr bwMode="auto">
          <a:xfrm>
            <a:off x="4233863" y="4260385"/>
            <a:ext cx="453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FFFF00"/>
                </a:solidFill>
                <a:effectLst/>
                <a:uLnTx/>
                <a:uFillTx/>
                <a:latin typeface="Calibri" panose="020F0502020204030204" pitchFamily="34" charset="0"/>
              </a:rPr>
              <a:t>www.studiober.com    edber@studiober.com</a:t>
            </a:r>
            <a:endParaRPr kumimoji="0" lang="it-IT" altLang="it-IT" sz="1800" b="0" i="0" u="none" strike="noStrike" kern="0" cap="none" spc="0" normalizeH="0" baseline="0" noProof="0" dirty="0">
              <a:ln>
                <a:noFill/>
              </a:ln>
              <a:solidFill>
                <a:srgbClr val="FFFF00"/>
              </a:solidFill>
              <a:effectLst/>
              <a:uLnTx/>
              <a:uFillTx/>
              <a:latin typeface="Calibri" panose="020F0502020204030204" pitchFamily="34" charset="0"/>
            </a:endParaRPr>
          </a:p>
        </p:txBody>
      </p:sp>
      <p:graphicFrame>
        <p:nvGraphicFramePr>
          <p:cNvPr id="10" name="Oggetto 9">
            <a:extLst>
              <a:ext uri="{FF2B5EF4-FFF2-40B4-BE49-F238E27FC236}">
                <a16:creationId xmlns:a16="http://schemas.microsoft.com/office/drawing/2014/main" id="{0DF22B9E-5A8B-43DE-B67A-508034E50C47}"/>
              </a:ext>
            </a:extLst>
          </p:cNvPr>
          <p:cNvGraphicFramePr>
            <a:graphicFrameLocks noChangeAspect="1"/>
          </p:cNvGraphicFramePr>
          <p:nvPr>
            <p:extLst>
              <p:ext uri="{D42A27DB-BD31-4B8C-83A1-F6EECF244321}">
                <p14:modId xmlns:p14="http://schemas.microsoft.com/office/powerpoint/2010/main" val="540354325"/>
              </p:ext>
            </p:extLst>
          </p:nvPr>
        </p:nvGraphicFramePr>
        <p:xfrm>
          <a:off x="480613" y="1778582"/>
          <a:ext cx="2540000" cy="1117600"/>
        </p:xfrm>
        <a:graphic>
          <a:graphicData uri="http://schemas.openxmlformats.org/presentationml/2006/ole">
            <mc:AlternateContent xmlns:mc="http://schemas.openxmlformats.org/markup-compatibility/2006">
              <mc:Choice xmlns:v="urn:schemas-microsoft-com:vml" Requires="v">
                <p:oleObj spid="_x0000_s6479" name="Image" r:id="rId7" imgW="2539440" imgH="1117440" progId="Photoshop.Image.13">
                  <p:embed/>
                </p:oleObj>
              </mc:Choice>
              <mc:Fallback>
                <p:oleObj name="Image" r:id="rId7" imgW="2539440" imgH="1117440" progId="Photoshop.Image.13">
                  <p:embed/>
                  <p:pic>
                    <p:nvPicPr>
                      <p:cNvPr id="0" name=""/>
                      <p:cNvPicPr/>
                      <p:nvPr/>
                    </p:nvPicPr>
                    <p:blipFill>
                      <a:blip r:embed="rId8"/>
                      <a:stretch>
                        <a:fillRect/>
                      </a:stretch>
                    </p:blipFill>
                    <p:spPr>
                      <a:xfrm>
                        <a:off x="480613" y="1778582"/>
                        <a:ext cx="2540000" cy="1117600"/>
                      </a:xfrm>
                      <a:prstGeom prst="rect">
                        <a:avLst/>
                      </a:prstGeom>
                    </p:spPr>
                  </p:pic>
                </p:oleObj>
              </mc:Fallback>
            </mc:AlternateContent>
          </a:graphicData>
        </a:graphic>
      </p:graphicFrame>
      <p:graphicFrame>
        <p:nvGraphicFramePr>
          <p:cNvPr id="11" name="Oggetto 10">
            <a:extLst>
              <a:ext uri="{FF2B5EF4-FFF2-40B4-BE49-F238E27FC236}">
                <a16:creationId xmlns:a16="http://schemas.microsoft.com/office/drawing/2014/main" id="{610379D9-EAF8-4ADB-99F6-5DF0120C0B73}"/>
              </a:ext>
            </a:extLst>
          </p:cNvPr>
          <p:cNvGraphicFramePr>
            <a:graphicFrameLocks noChangeAspect="1"/>
          </p:cNvGraphicFramePr>
          <p:nvPr>
            <p:extLst>
              <p:ext uri="{D42A27DB-BD31-4B8C-83A1-F6EECF244321}">
                <p14:modId xmlns:p14="http://schemas.microsoft.com/office/powerpoint/2010/main" val="215282439"/>
              </p:ext>
            </p:extLst>
          </p:nvPr>
        </p:nvGraphicFramePr>
        <p:xfrm>
          <a:off x="474788" y="3001387"/>
          <a:ext cx="2540000" cy="1093611"/>
        </p:xfrm>
        <a:graphic>
          <a:graphicData uri="http://schemas.openxmlformats.org/presentationml/2006/ole">
            <mc:AlternateContent xmlns:mc="http://schemas.openxmlformats.org/markup-compatibility/2006">
              <mc:Choice xmlns:v="urn:schemas-microsoft-com:vml" Requires="v">
                <p:oleObj spid="_x0000_s6480" name="Image" r:id="rId9" imgW="2742840" imgH="1180800" progId="Photoshop.Image.13">
                  <p:embed/>
                </p:oleObj>
              </mc:Choice>
              <mc:Fallback>
                <p:oleObj name="Image" r:id="rId9" imgW="2742840" imgH="1180800" progId="Photoshop.Image.13">
                  <p:embed/>
                  <p:pic>
                    <p:nvPicPr>
                      <p:cNvPr id="0" name=""/>
                      <p:cNvPicPr/>
                      <p:nvPr/>
                    </p:nvPicPr>
                    <p:blipFill>
                      <a:blip r:embed="rId10"/>
                      <a:stretch>
                        <a:fillRect/>
                      </a:stretch>
                    </p:blipFill>
                    <p:spPr>
                      <a:xfrm>
                        <a:off x="474788" y="3001387"/>
                        <a:ext cx="2540000" cy="1093611"/>
                      </a:xfrm>
                      <a:prstGeom prst="rect">
                        <a:avLst/>
                      </a:prstGeom>
                    </p:spPr>
                  </p:pic>
                </p:oleObj>
              </mc:Fallback>
            </mc:AlternateContent>
          </a:graphicData>
        </a:graphic>
      </p:graphicFrame>
      <p:graphicFrame>
        <p:nvGraphicFramePr>
          <p:cNvPr id="15" name="Oggetto 14">
            <a:extLst>
              <a:ext uri="{FF2B5EF4-FFF2-40B4-BE49-F238E27FC236}">
                <a16:creationId xmlns:a16="http://schemas.microsoft.com/office/drawing/2014/main" id="{F952FF7A-4261-4961-A3F0-1078F38FF0AE}"/>
              </a:ext>
            </a:extLst>
          </p:cNvPr>
          <p:cNvGraphicFramePr>
            <a:graphicFrameLocks noChangeAspect="1"/>
          </p:cNvGraphicFramePr>
          <p:nvPr>
            <p:extLst>
              <p:ext uri="{D42A27DB-BD31-4B8C-83A1-F6EECF244321}">
                <p14:modId xmlns:p14="http://schemas.microsoft.com/office/powerpoint/2010/main" val="2820095338"/>
              </p:ext>
            </p:extLst>
          </p:nvPr>
        </p:nvGraphicFramePr>
        <p:xfrm>
          <a:off x="480612" y="603021"/>
          <a:ext cx="2540001" cy="1034922"/>
        </p:xfrm>
        <a:graphic>
          <a:graphicData uri="http://schemas.openxmlformats.org/presentationml/2006/ole">
            <mc:AlternateContent xmlns:mc="http://schemas.openxmlformats.org/markup-compatibility/2006">
              <mc:Choice xmlns:v="urn:schemas-microsoft-com:vml" Requires="v">
                <p:oleObj spid="_x0000_s6481" name="Image" r:id="rId11" imgW="4177440" imgH="1701360" progId="Photoshop.Image.13">
                  <p:embed/>
                </p:oleObj>
              </mc:Choice>
              <mc:Fallback>
                <p:oleObj name="Image" r:id="rId11" imgW="4177440" imgH="1701360" progId="Photoshop.Image.13">
                  <p:embed/>
                  <p:pic>
                    <p:nvPicPr>
                      <p:cNvPr id="0" name=""/>
                      <p:cNvPicPr/>
                      <p:nvPr/>
                    </p:nvPicPr>
                    <p:blipFill>
                      <a:blip r:embed="rId12"/>
                      <a:stretch>
                        <a:fillRect/>
                      </a:stretch>
                    </p:blipFill>
                    <p:spPr>
                      <a:xfrm>
                        <a:off x="480612" y="603021"/>
                        <a:ext cx="2540001" cy="1034922"/>
                      </a:xfrm>
                      <a:prstGeom prst="rect">
                        <a:avLst/>
                      </a:prstGeom>
                    </p:spPr>
                  </p:pic>
                </p:oleObj>
              </mc:Fallback>
            </mc:AlternateContent>
          </a:graphicData>
        </a:graphic>
      </p:graphicFrame>
      <p:graphicFrame>
        <p:nvGraphicFramePr>
          <p:cNvPr id="16" name="Oggetto 15">
            <a:extLst>
              <a:ext uri="{FF2B5EF4-FFF2-40B4-BE49-F238E27FC236}">
                <a16:creationId xmlns:a16="http://schemas.microsoft.com/office/drawing/2014/main" id="{B2DB4B2F-3139-4574-A7EF-20A2D3752F26}"/>
              </a:ext>
            </a:extLst>
          </p:cNvPr>
          <p:cNvGraphicFramePr>
            <a:graphicFrameLocks noChangeAspect="1"/>
          </p:cNvGraphicFramePr>
          <p:nvPr>
            <p:extLst>
              <p:ext uri="{D42A27DB-BD31-4B8C-83A1-F6EECF244321}">
                <p14:modId xmlns:p14="http://schemas.microsoft.com/office/powerpoint/2010/main" val="3436554306"/>
              </p:ext>
            </p:extLst>
          </p:nvPr>
        </p:nvGraphicFramePr>
        <p:xfrm>
          <a:off x="6554554" y="565249"/>
          <a:ext cx="2070100" cy="858230"/>
        </p:xfrm>
        <a:graphic>
          <a:graphicData uri="http://schemas.openxmlformats.org/presentationml/2006/ole">
            <mc:AlternateContent xmlns:mc="http://schemas.openxmlformats.org/markup-compatibility/2006">
              <mc:Choice xmlns:v="urn:schemas-microsoft-com:vml" Requires="v">
                <p:oleObj spid="_x0000_s6482" name="Image" r:id="rId13" imgW="2069640" imgH="799920" progId="Photoshop.Image.13">
                  <p:embed/>
                </p:oleObj>
              </mc:Choice>
              <mc:Fallback>
                <p:oleObj name="Image" r:id="rId13" imgW="2069640" imgH="799920" progId="Photoshop.Image.13">
                  <p:embed/>
                  <p:pic>
                    <p:nvPicPr>
                      <p:cNvPr id="0" name=""/>
                      <p:cNvPicPr/>
                      <p:nvPr/>
                    </p:nvPicPr>
                    <p:blipFill>
                      <a:blip r:embed="rId14"/>
                      <a:stretch>
                        <a:fillRect/>
                      </a:stretch>
                    </p:blipFill>
                    <p:spPr>
                      <a:xfrm>
                        <a:off x="6554554" y="565249"/>
                        <a:ext cx="2070100" cy="858230"/>
                      </a:xfrm>
                      <a:prstGeom prst="rect">
                        <a:avLst/>
                      </a:prstGeom>
                    </p:spPr>
                  </p:pic>
                </p:oleObj>
              </mc:Fallback>
            </mc:AlternateContent>
          </a:graphicData>
        </a:graphic>
      </p:graphicFrame>
      <p:graphicFrame>
        <p:nvGraphicFramePr>
          <p:cNvPr id="18" name="Oggetto 17">
            <a:extLst>
              <a:ext uri="{FF2B5EF4-FFF2-40B4-BE49-F238E27FC236}">
                <a16:creationId xmlns:a16="http://schemas.microsoft.com/office/drawing/2014/main" id="{85880DED-FB7C-4107-94A2-F212A0E3F0C3}"/>
              </a:ext>
            </a:extLst>
          </p:cNvPr>
          <p:cNvGraphicFramePr>
            <a:graphicFrameLocks noChangeAspect="1"/>
          </p:cNvGraphicFramePr>
          <p:nvPr>
            <p:extLst>
              <p:ext uri="{D42A27DB-BD31-4B8C-83A1-F6EECF244321}">
                <p14:modId xmlns:p14="http://schemas.microsoft.com/office/powerpoint/2010/main" val="2491520734"/>
              </p:ext>
            </p:extLst>
          </p:nvPr>
        </p:nvGraphicFramePr>
        <p:xfrm>
          <a:off x="3760274" y="1529025"/>
          <a:ext cx="1962150" cy="2701282"/>
        </p:xfrm>
        <a:graphic>
          <a:graphicData uri="http://schemas.openxmlformats.org/presentationml/2006/ole">
            <mc:AlternateContent xmlns:mc="http://schemas.openxmlformats.org/markup-compatibility/2006">
              <mc:Choice xmlns:v="urn:schemas-microsoft-com:vml" Requires="v">
                <p:oleObj spid="_x0000_s6483" name="Image" r:id="rId15" imgW="3898080" imgH="5346000" progId="Photoshop.Image.13">
                  <p:embed/>
                </p:oleObj>
              </mc:Choice>
              <mc:Fallback>
                <p:oleObj name="Image" r:id="rId15" imgW="3898080" imgH="5346000" progId="Photoshop.Image.13">
                  <p:embed/>
                  <p:pic>
                    <p:nvPicPr>
                      <p:cNvPr id="0" name=""/>
                      <p:cNvPicPr/>
                      <p:nvPr/>
                    </p:nvPicPr>
                    <p:blipFill>
                      <a:blip r:embed="rId16"/>
                      <a:stretch>
                        <a:fillRect/>
                      </a:stretch>
                    </p:blipFill>
                    <p:spPr>
                      <a:xfrm>
                        <a:off x="3760274" y="1529025"/>
                        <a:ext cx="1962150" cy="2701282"/>
                      </a:xfrm>
                      <a:prstGeom prst="rect">
                        <a:avLst/>
                      </a:prstGeom>
                    </p:spPr>
                  </p:pic>
                </p:oleObj>
              </mc:Fallback>
            </mc:AlternateContent>
          </a:graphicData>
        </a:graphic>
      </p:graphicFrame>
      <p:graphicFrame>
        <p:nvGraphicFramePr>
          <p:cNvPr id="19" name="Oggetto 18">
            <a:extLst>
              <a:ext uri="{FF2B5EF4-FFF2-40B4-BE49-F238E27FC236}">
                <a16:creationId xmlns:a16="http://schemas.microsoft.com/office/drawing/2014/main" id="{925B2F66-DEF7-412E-80D7-AB4B4B7FBAC2}"/>
              </a:ext>
            </a:extLst>
          </p:cNvPr>
          <p:cNvGraphicFramePr>
            <a:graphicFrameLocks noChangeAspect="1"/>
          </p:cNvGraphicFramePr>
          <p:nvPr>
            <p:extLst>
              <p:ext uri="{D42A27DB-BD31-4B8C-83A1-F6EECF244321}">
                <p14:modId xmlns:p14="http://schemas.microsoft.com/office/powerpoint/2010/main" val="276057590"/>
              </p:ext>
            </p:extLst>
          </p:nvPr>
        </p:nvGraphicFramePr>
        <p:xfrm>
          <a:off x="3746950" y="525439"/>
          <a:ext cx="1962139" cy="892070"/>
        </p:xfrm>
        <a:graphic>
          <a:graphicData uri="http://schemas.openxmlformats.org/presentationml/2006/ole">
            <mc:AlternateContent xmlns:mc="http://schemas.openxmlformats.org/markup-compatibility/2006">
              <mc:Choice xmlns:v="urn:schemas-microsoft-com:vml" Requires="v">
                <p:oleObj spid="_x0000_s6484" name="Image" r:id="rId17" imgW="2704680" imgH="1345680" progId="Photoshop.Image.13">
                  <p:embed/>
                </p:oleObj>
              </mc:Choice>
              <mc:Fallback>
                <p:oleObj name="Image" r:id="rId17" imgW="2704680" imgH="1345680" progId="Photoshop.Image.13">
                  <p:embed/>
                  <p:pic>
                    <p:nvPicPr>
                      <p:cNvPr id="0" name=""/>
                      <p:cNvPicPr/>
                      <p:nvPr/>
                    </p:nvPicPr>
                    <p:blipFill>
                      <a:blip r:embed="rId18"/>
                      <a:stretch>
                        <a:fillRect/>
                      </a:stretch>
                    </p:blipFill>
                    <p:spPr>
                      <a:xfrm>
                        <a:off x="3746950" y="525439"/>
                        <a:ext cx="1962139" cy="892070"/>
                      </a:xfrm>
                      <a:prstGeom prst="rect">
                        <a:avLst/>
                      </a:prstGeom>
                    </p:spPr>
                  </p:pic>
                </p:oleObj>
              </mc:Fallback>
            </mc:AlternateContent>
          </a:graphicData>
        </a:graphic>
      </p:graphicFrame>
      <p:cxnSp>
        <p:nvCxnSpPr>
          <p:cNvPr id="8" name="Connettore 2 7">
            <a:extLst>
              <a:ext uri="{FF2B5EF4-FFF2-40B4-BE49-F238E27FC236}">
                <a16:creationId xmlns:a16="http://schemas.microsoft.com/office/drawing/2014/main" id="{71863859-2663-4769-BC79-DDE14EB9BFE3}"/>
              </a:ext>
            </a:extLst>
          </p:cNvPr>
          <p:cNvCxnSpPr>
            <a:cxnSpLocks/>
          </p:cNvCxnSpPr>
          <p:nvPr/>
        </p:nvCxnSpPr>
        <p:spPr>
          <a:xfrm flipH="1">
            <a:off x="4766401" y="2501612"/>
            <a:ext cx="1" cy="15085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Immagine 1">
            <a:extLst>
              <a:ext uri="{FF2B5EF4-FFF2-40B4-BE49-F238E27FC236}">
                <a16:creationId xmlns:a16="http://schemas.microsoft.com/office/drawing/2014/main" id="{C7E872B5-35F4-4F46-8677-2A96EF4DC867}"/>
              </a:ext>
            </a:extLst>
          </p:cNvPr>
          <p:cNvPicPr>
            <a:picLocks noChangeAspect="1"/>
          </p:cNvPicPr>
          <p:nvPr/>
        </p:nvPicPr>
        <p:blipFill>
          <a:blip r:embed="rId19" cstate="print"/>
          <a:stretch>
            <a:fillRect/>
          </a:stretch>
        </p:blipFill>
        <p:spPr>
          <a:xfrm>
            <a:off x="6579552" y="1498462"/>
            <a:ext cx="1999242" cy="2731846"/>
          </a:xfrm>
          <a:prstGeom prst="rect">
            <a:avLst/>
          </a:prstGeom>
        </p:spPr>
      </p:pic>
      <p:cxnSp>
        <p:nvCxnSpPr>
          <p:cNvPr id="7" name="Connettore 2 6">
            <a:extLst>
              <a:ext uri="{FF2B5EF4-FFF2-40B4-BE49-F238E27FC236}">
                <a16:creationId xmlns:a16="http://schemas.microsoft.com/office/drawing/2014/main" id="{FEFF5F1C-07D9-4166-8D66-85D27A19AD95}"/>
              </a:ext>
            </a:extLst>
          </p:cNvPr>
          <p:cNvCxnSpPr>
            <a:cxnSpLocks/>
          </p:cNvCxnSpPr>
          <p:nvPr/>
        </p:nvCxnSpPr>
        <p:spPr>
          <a:xfrm flipH="1">
            <a:off x="7538189" y="2920110"/>
            <a:ext cx="732501" cy="926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E5153013-A5DE-4885-A1A7-BDFA13325685}"/>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593872552"/>
      </p:ext>
    </p:extLst>
  </p:cSld>
  <p:clrMapOvr>
    <a:masterClrMapping/>
  </p:clrMapOvr>
  <mc:AlternateContent xmlns:mc="http://schemas.openxmlformats.org/markup-compatibility/2006" xmlns:p14="http://schemas.microsoft.com/office/powerpoint/2010/main">
    <mc:Choice Requires="p14">
      <p:transition p14:dur="10" advTm="20002"/>
    </mc:Choice>
    <mc:Fallback xmlns="">
      <p:transition advTm="2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0" y="403207"/>
            <a:ext cx="9144000" cy="4315655"/>
          </a:xfrm>
          <a:prstGeom prst="rect">
            <a:avLst/>
          </a:prstGeom>
        </p:spPr>
      </p:pic>
      <p:sp>
        <p:nvSpPr>
          <p:cNvPr id="2" name="CasellaDiTesto 1">
            <a:extLst>
              <a:ext uri="{FF2B5EF4-FFF2-40B4-BE49-F238E27FC236}">
                <a16:creationId xmlns:a16="http://schemas.microsoft.com/office/drawing/2014/main" id="{B17B2263-F5FF-42DE-A11B-0CFB8D1FCBA5}"/>
              </a:ext>
            </a:extLst>
          </p:cNvPr>
          <p:cNvSpPr txBox="1"/>
          <p:nvPr/>
        </p:nvSpPr>
        <p:spPr>
          <a:xfrm>
            <a:off x="182880" y="473056"/>
            <a:ext cx="4635767" cy="646331"/>
          </a:xfrm>
          <a:prstGeom prst="rect">
            <a:avLst/>
          </a:prstGeom>
          <a:solidFill>
            <a:schemeClr val="tx1"/>
          </a:solidFill>
        </p:spPr>
        <p:txBody>
          <a:bodyPr wrap="square" rtlCol="0">
            <a:spAutoFit/>
          </a:bodyPr>
          <a:lstStyle/>
          <a:p>
            <a:pPr>
              <a:tabLst>
                <a:tab pos="4572000" algn="l"/>
              </a:tabLst>
            </a:pPr>
            <a:r>
              <a:rPr lang="en-GB" sz="1800" b="1" kern="50" dirty="0">
                <a:solidFill>
                  <a:srgbClr val="FFFF00"/>
                </a:solidFill>
                <a:effectLst/>
                <a:latin typeface="+mj-lt"/>
                <a:ea typeface="Times New Roman" panose="02020603050405020304" pitchFamily="18" charset="0"/>
              </a:rPr>
              <a:t>ANAMNESI FAMIGLIARE : </a:t>
            </a:r>
            <a:r>
              <a:rPr lang="en-GB" sz="1800" b="1" kern="50" dirty="0" err="1">
                <a:solidFill>
                  <a:srgbClr val="FFFF00"/>
                </a:solidFill>
                <a:effectLst/>
                <a:latin typeface="+mj-lt"/>
                <a:ea typeface="Times New Roman" panose="02020603050405020304" pitchFamily="18" charset="0"/>
              </a:rPr>
              <a:t>soffrono</a:t>
            </a:r>
            <a:r>
              <a:rPr lang="en-GB" sz="1800" b="1" kern="50" dirty="0">
                <a:solidFill>
                  <a:srgbClr val="FFFF00"/>
                </a:solidFill>
                <a:effectLst/>
                <a:latin typeface="+mj-lt"/>
                <a:ea typeface="Times New Roman" panose="02020603050405020304" pitchFamily="18" charset="0"/>
              </a:rPr>
              <a:t> </a:t>
            </a:r>
            <a:r>
              <a:rPr lang="en-GB" b="1" kern="50" dirty="0">
                <a:solidFill>
                  <a:srgbClr val="FFFF00"/>
                </a:solidFill>
                <a:latin typeface="+mj-lt"/>
                <a:ea typeface="Times New Roman" panose="02020603050405020304" pitchFamily="18" charset="0"/>
              </a:rPr>
              <a:t>di </a:t>
            </a:r>
            <a:r>
              <a:rPr lang="en-GB" b="1" kern="50" dirty="0" err="1">
                <a:solidFill>
                  <a:srgbClr val="FFFF00"/>
                </a:solidFill>
                <a:latin typeface="+mj-lt"/>
                <a:ea typeface="Times New Roman" panose="02020603050405020304" pitchFamily="18" charset="0"/>
              </a:rPr>
              <a:t>emicrania</a:t>
            </a:r>
            <a:r>
              <a:rPr lang="en-GB" b="1" kern="50" dirty="0">
                <a:solidFill>
                  <a:srgbClr val="FFFF00"/>
                </a:solidFill>
                <a:latin typeface="+mj-lt"/>
                <a:ea typeface="Times New Roman" panose="02020603050405020304" pitchFamily="18" charset="0"/>
              </a:rPr>
              <a:t> </a:t>
            </a:r>
            <a:r>
              <a:rPr lang="en-GB" b="1" kern="50" dirty="0" err="1">
                <a:solidFill>
                  <a:srgbClr val="FFFF00"/>
                </a:solidFill>
                <a:latin typeface="+mj-lt"/>
                <a:ea typeface="Times New Roman" panose="02020603050405020304" pitchFamily="18" charset="0"/>
              </a:rPr>
              <a:t>i</a:t>
            </a:r>
            <a:r>
              <a:rPr lang="en-GB" b="1" kern="50" dirty="0">
                <a:solidFill>
                  <a:srgbClr val="FFFF00"/>
                </a:solidFill>
                <a:latin typeface="+mj-lt"/>
                <a:ea typeface="Times New Roman" panose="02020603050405020304" pitchFamily="18" charset="0"/>
              </a:rPr>
              <a:t> </a:t>
            </a:r>
            <a:r>
              <a:rPr lang="en-GB" b="1" kern="50" dirty="0" err="1">
                <a:solidFill>
                  <a:srgbClr val="FFFF00"/>
                </a:solidFill>
                <a:latin typeface="+mj-lt"/>
                <a:ea typeface="Times New Roman" panose="02020603050405020304" pitchFamily="18" charset="0"/>
              </a:rPr>
              <a:t>genitori</a:t>
            </a:r>
            <a:r>
              <a:rPr lang="en-GB" b="1" kern="50" dirty="0">
                <a:solidFill>
                  <a:srgbClr val="FFFF00"/>
                </a:solidFill>
                <a:latin typeface="+mj-lt"/>
                <a:ea typeface="Times New Roman" panose="02020603050405020304" pitchFamily="18" charset="0"/>
              </a:rPr>
              <a:t>?  </a:t>
            </a:r>
            <a:r>
              <a:rPr lang="en-GB" b="1" kern="50" dirty="0" err="1">
                <a:solidFill>
                  <a:srgbClr val="FFFF00"/>
                </a:solidFill>
                <a:latin typeface="+mj-lt"/>
                <a:ea typeface="Times New Roman" panose="02020603050405020304" pitchFamily="18" charset="0"/>
              </a:rPr>
              <a:t>R</a:t>
            </a:r>
            <a:r>
              <a:rPr lang="en-GB" sz="1800" b="1" kern="50" dirty="0" err="1">
                <a:solidFill>
                  <a:srgbClr val="FFFF00"/>
                </a:solidFill>
                <a:effectLst/>
                <a:latin typeface="+mj-lt"/>
                <a:ea typeface="Times New Roman" panose="02020603050405020304" pitchFamily="18" charset="0"/>
              </a:rPr>
              <a:t>ussano</a:t>
            </a:r>
            <a:r>
              <a:rPr lang="en-GB" sz="1800" b="1" kern="50" dirty="0">
                <a:solidFill>
                  <a:srgbClr val="FFFF00"/>
                </a:solidFill>
                <a:effectLst/>
                <a:latin typeface="+mj-lt"/>
                <a:ea typeface="Times New Roman" panose="02020603050405020304" pitchFamily="18" charset="0"/>
              </a:rPr>
              <a:t> </a:t>
            </a:r>
            <a:r>
              <a:rPr lang="en-GB" sz="1800" b="1" kern="50" dirty="0" err="1">
                <a:solidFill>
                  <a:srgbClr val="FFFF00"/>
                </a:solidFill>
                <a:effectLst/>
                <a:latin typeface="+mj-lt"/>
                <a:ea typeface="Times New Roman" panose="02020603050405020304" pitchFamily="18" charset="0"/>
              </a:rPr>
              <a:t>i</a:t>
            </a:r>
            <a:r>
              <a:rPr lang="en-GB" sz="1800" b="1" kern="50" dirty="0">
                <a:solidFill>
                  <a:srgbClr val="FFFF00"/>
                </a:solidFill>
                <a:effectLst/>
                <a:latin typeface="+mj-lt"/>
                <a:ea typeface="Times New Roman" panose="02020603050405020304" pitchFamily="18" charset="0"/>
              </a:rPr>
              <a:t> </a:t>
            </a:r>
            <a:r>
              <a:rPr lang="en-GB" sz="1800" b="1" kern="50" dirty="0" err="1">
                <a:solidFill>
                  <a:srgbClr val="FFFF00"/>
                </a:solidFill>
                <a:effectLst/>
                <a:latin typeface="+mj-lt"/>
                <a:ea typeface="Times New Roman" panose="02020603050405020304" pitchFamily="18" charset="0"/>
              </a:rPr>
              <a:t>genitori</a:t>
            </a:r>
            <a:r>
              <a:rPr lang="en-GB" sz="1800" b="1" kern="50" dirty="0">
                <a:solidFill>
                  <a:srgbClr val="FFFF00"/>
                </a:solidFill>
                <a:effectLst/>
                <a:latin typeface="+mj-lt"/>
                <a:ea typeface="Times New Roman" panose="02020603050405020304" pitchFamily="18" charset="0"/>
              </a:rPr>
              <a:t> ?  </a:t>
            </a:r>
            <a:endParaRPr lang="it-IT" sz="1800" b="1" kern="50" dirty="0">
              <a:solidFill>
                <a:srgbClr val="FFFF00"/>
              </a:solidFill>
              <a:effectLst/>
              <a:latin typeface="+mj-lt"/>
              <a:ea typeface="Times New Roman" panose="02020603050405020304" pitchFamily="18" charset="0"/>
            </a:endParaRPr>
          </a:p>
        </p:txBody>
      </p:sp>
      <p:grpSp>
        <p:nvGrpSpPr>
          <p:cNvPr id="6" name="Group 2">
            <a:extLst>
              <a:ext uri="{FF2B5EF4-FFF2-40B4-BE49-F238E27FC236}">
                <a16:creationId xmlns:a16="http://schemas.microsoft.com/office/drawing/2014/main" id="{9989916B-7B31-49CA-B737-54EF3AA1C131}"/>
              </a:ext>
            </a:extLst>
          </p:cNvPr>
          <p:cNvGrpSpPr>
            <a:grpSpLocks/>
          </p:cNvGrpSpPr>
          <p:nvPr/>
        </p:nvGrpSpPr>
        <p:grpSpPr bwMode="auto">
          <a:xfrm>
            <a:off x="3200400" y="1123950"/>
            <a:ext cx="1623327" cy="3486150"/>
            <a:chOff x="2016" y="1392"/>
            <a:chExt cx="1140" cy="2928"/>
          </a:xfrm>
        </p:grpSpPr>
        <p:pic>
          <p:nvPicPr>
            <p:cNvPr id="7" name="Picture 3" descr="38 dx">
              <a:extLst>
                <a:ext uri="{FF2B5EF4-FFF2-40B4-BE49-F238E27FC236}">
                  <a16:creationId xmlns:a16="http://schemas.microsoft.com/office/drawing/2014/main" id="{8555B57A-B557-4FFC-9BF4-5E29BC3FDD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112" y="2746"/>
              <a:ext cx="998" cy="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38 sx">
              <a:extLst>
                <a:ext uri="{FF2B5EF4-FFF2-40B4-BE49-F238E27FC236}">
                  <a16:creationId xmlns:a16="http://schemas.microsoft.com/office/drawing/2014/main" id="{6835000E-7262-47CC-9DD8-EA11442CB8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016" y="1392"/>
              <a:ext cx="1140" cy="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5">
            <a:extLst>
              <a:ext uri="{FF2B5EF4-FFF2-40B4-BE49-F238E27FC236}">
                <a16:creationId xmlns:a16="http://schemas.microsoft.com/office/drawing/2014/main" id="{A3079F3E-3781-4872-BD50-C2932376974C}"/>
              </a:ext>
            </a:extLst>
          </p:cNvPr>
          <p:cNvGrpSpPr>
            <a:grpSpLocks/>
          </p:cNvGrpSpPr>
          <p:nvPr/>
        </p:nvGrpSpPr>
        <p:grpSpPr bwMode="auto">
          <a:xfrm>
            <a:off x="5029202" y="1123950"/>
            <a:ext cx="1508300" cy="3486150"/>
            <a:chOff x="3168" y="1392"/>
            <a:chExt cx="1102" cy="2928"/>
          </a:xfrm>
        </p:grpSpPr>
        <p:pic>
          <p:nvPicPr>
            <p:cNvPr id="10" name="Picture 6" descr="39 dx">
              <a:extLst>
                <a:ext uri="{FF2B5EF4-FFF2-40B4-BE49-F238E27FC236}">
                  <a16:creationId xmlns:a16="http://schemas.microsoft.com/office/drawing/2014/main" id="{4EDCF66D-DF04-45D1-8135-AD3E796FFA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168" y="2880"/>
              <a:ext cx="1102"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39 sx">
              <a:extLst>
                <a:ext uri="{FF2B5EF4-FFF2-40B4-BE49-F238E27FC236}">
                  <a16:creationId xmlns:a16="http://schemas.microsoft.com/office/drawing/2014/main" id="{DCD0AE65-048E-4CC4-9077-5094002A7D4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3168" y="1392"/>
              <a:ext cx="1058"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8">
            <a:extLst>
              <a:ext uri="{FF2B5EF4-FFF2-40B4-BE49-F238E27FC236}">
                <a16:creationId xmlns:a16="http://schemas.microsoft.com/office/drawing/2014/main" id="{786A43A7-2CBD-49A5-82D8-4E391275FB68}"/>
              </a:ext>
            </a:extLst>
          </p:cNvPr>
          <p:cNvGrpSpPr>
            <a:grpSpLocks/>
          </p:cNvGrpSpPr>
          <p:nvPr/>
        </p:nvGrpSpPr>
        <p:grpSpPr bwMode="auto">
          <a:xfrm>
            <a:off x="6705600" y="1437085"/>
            <a:ext cx="2077453" cy="3173015"/>
            <a:chOff x="4128" y="1655"/>
            <a:chExt cx="1457" cy="2665"/>
          </a:xfrm>
        </p:grpSpPr>
        <p:pic>
          <p:nvPicPr>
            <p:cNvPr id="13" name="Picture 9" descr="40 sx">
              <a:extLst>
                <a:ext uri="{FF2B5EF4-FFF2-40B4-BE49-F238E27FC236}">
                  <a16:creationId xmlns:a16="http://schemas.microsoft.com/office/drawing/2014/main" id="{0EB1627C-01F7-468D-A911-A66F32B5820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28" y="1655"/>
              <a:ext cx="1457" cy="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40 dx">
              <a:extLst>
                <a:ext uri="{FF2B5EF4-FFF2-40B4-BE49-F238E27FC236}">
                  <a16:creationId xmlns:a16="http://schemas.microsoft.com/office/drawing/2014/main" id="{26F8A980-CBB7-4529-A7F3-A12EB612047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68" y="3062"/>
              <a:ext cx="1043" cy="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1">
            <a:extLst>
              <a:ext uri="{FF2B5EF4-FFF2-40B4-BE49-F238E27FC236}">
                <a16:creationId xmlns:a16="http://schemas.microsoft.com/office/drawing/2014/main" id="{D5575F45-C813-4D66-AD5F-E7FC4D830425}"/>
              </a:ext>
            </a:extLst>
          </p:cNvPr>
          <p:cNvGrpSpPr>
            <a:grpSpLocks/>
          </p:cNvGrpSpPr>
          <p:nvPr/>
        </p:nvGrpSpPr>
        <p:grpSpPr bwMode="auto">
          <a:xfrm>
            <a:off x="413518" y="2038350"/>
            <a:ext cx="2721379" cy="2571750"/>
            <a:chOff x="0" y="2160"/>
            <a:chExt cx="2064" cy="2160"/>
          </a:xfrm>
        </p:grpSpPr>
        <p:pic>
          <p:nvPicPr>
            <p:cNvPr id="16" name="Picture 12" descr="41 sx">
              <a:extLst>
                <a:ext uri="{FF2B5EF4-FFF2-40B4-BE49-F238E27FC236}">
                  <a16:creationId xmlns:a16="http://schemas.microsoft.com/office/drawing/2014/main" id="{DA57C7D5-5B8D-4417-92D6-797F8BDB456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2160"/>
              <a:ext cx="2064"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41 dx">
              <a:extLst>
                <a:ext uri="{FF2B5EF4-FFF2-40B4-BE49-F238E27FC236}">
                  <a16:creationId xmlns:a16="http://schemas.microsoft.com/office/drawing/2014/main" id="{E6F7930C-77D6-48E9-931A-FBAB1081DB6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3200"/>
              <a:ext cx="2016"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 Box 17">
            <a:extLst>
              <a:ext uri="{FF2B5EF4-FFF2-40B4-BE49-F238E27FC236}">
                <a16:creationId xmlns:a16="http://schemas.microsoft.com/office/drawing/2014/main" id="{B91C16EA-FD67-4DC6-8BC8-E58D66AF8518}"/>
              </a:ext>
            </a:extLst>
          </p:cNvPr>
          <p:cNvSpPr txBox="1">
            <a:spLocks noChangeArrowheads="1"/>
          </p:cNvSpPr>
          <p:nvPr/>
        </p:nvSpPr>
        <p:spPr bwMode="auto">
          <a:xfrm>
            <a:off x="187960" y="1602678"/>
            <a:ext cx="1575638" cy="461665"/>
          </a:xfrm>
          <a:prstGeom prst="rect">
            <a:avLst/>
          </a:prstGeom>
          <a:solidFill>
            <a:schemeClr val="tx1"/>
          </a:solidFill>
          <a:ln>
            <a:noFill/>
          </a:ln>
          <a:effec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defTabSz="914400" eaLnBrk="1" fontAlgn="base" hangingPunct="1">
              <a:spcBef>
                <a:spcPct val="50000"/>
              </a:spcBef>
              <a:spcAft>
                <a:spcPct val="0"/>
              </a:spcAft>
              <a:buFontTx/>
              <a:buNone/>
            </a:pPr>
            <a:r>
              <a:rPr lang="it-IT" altLang="it-IT" sz="2400" dirty="0">
                <a:solidFill>
                  <a:srgbClr val="FFFF00"/>
                </a:solidFill>
                <a:latin typeface="+mn-lt"/>
                <a:cs typeface="Arial" pitchFamily="34" charset="0"/>
              </a:rPr>
              <a:t>Fenotipica</a:t>
            </a:r>
          </a:p>
        </p:txBody>
      </p:sp>
      <p:sp>
        <p:nvSpPr>
          <p:cNvPr id="19" name="Text Box 18">
            <a:extLst>
              <a:ext uri="{FF2B5EF4-FFF2-40B4-BE49-F238E27FC236}">
                <a16:creationId xmlns:a16="http://schemas.microsoft.com/office/drawing/2014/main" id="{D6DA9D09-8E41-443A-84A4-2744062B42FF}"/>
              </a:ext>
            </a:extLst>
          </p:cNvPr>
          <p:cNvSpPr txBox="1">
            <a:spLocks noChangeArrowheads="1"/>
          </p:cNvSpPr>
          <p:nvPr/>
        </p:nvSpPr>
        <p:spPr bwMode="auto">
          <a:xfrm>
            <a:off x="187960" y="1134941"/>
            <a:ext cx="3088640" cy="584775"/>
          </a:xfrm>
          <a:prstGeom prst="rect">
            <a:avLst/>
          </a:prstGeom>
          <a:solidFill>
            <a:schemeClr val="tx1"/>
          </a:solidFill>
          <a:ln>
            <a:noFill/>
          </a:ln>
          <a:effec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defTabSz="914400" fontAlgn="base">
              <a:spcAft>
                <a:spcPct val="0"/>
              </a:spcAft>
              <a:buFontTx/>
              <a:buNone/>
            </a:pPr>
            <a:r>
              <a:rPr lang="it-IT" altLang="it-IT" dirty="0">
                <a:solidFill>
                  <a:srgbClr val="FFFFFF"/>
                </a:solidFill>
                <a:latin typeface="+mn-lt"/>
                <a:cs typeface="Arial" pitchFamily="34" charset="0"/>
              </a:rPr>
              <a:t>Famigliarità</a:t>
            </a:r>
            <a:endParaRPr lang="it-IT" altLang="it-IT" sz="2000" b="1" dirty="0">
              <a:solidFill>
                <a:srgbClr val="000000"/>
              </a:solidFill>
              <a:latin typeface="+mn-lt"/>
              <a:cs typeface="Arial" pitchFamily="34" charset="0"/>
            </a:endParaRPr>
          </a:p>
        </p:txBody>
      </p:sp>
      <p:sp>
        <p:nvSpPr>
          <p:cNvPr id="20" name="CasellaDiTesto 19">
            <a:extLst>
              <a:ext uri="{FF2B5EF4-FFF2-40B4-BE49-F238E27FC236}">
                <a16:creationId xmlns:a16="http://schemas.microsoft.com/office/drawing/2014/main" id="{3950FF71-1D6F-47AC-958E-B29C412BC2C7}"/>
              </a:ext>
            </a:extLst>
          </p:cNvPr>
          <p:cNvSpPr txBox="1"/>
          <p:nvPr/>
        </p:nvSpPr>
        <p:spPr>
          <a:xfrm>
            <a:off x="1640880" y="1615254"/>
            <a:ext cx="1635720" cy="461665"/>
          </a:xfrm>
          <a:prstGeom prst="rect">
            <a:avLst/>
          </a:prstGeom>
          <a:solidFill>
            <a:schemeClr val="tx1"/>
          </a:solidFill>
        </p:spPr>
        <p:txBody>
          <a:bodyPr wrap="square" rtlCol="0">
            <a:spAutoFit/>
          </a:bodyPr>
          <a:lstStyle/>
          <a:p>
            <a:pPr algn="ctr" defTabSz="914400" fontAlgn="base">
              <a:spcBef>
                <a:spcPct val="50000"/>
              </a:spcBef>
              <a:spcAft>
                <a:spcPct val="0"/>
              </a:spcAft>
            </a:pPr>
            <a:r>
              <a:rPr lang="it-IT" altLang="it-IT" sz="2400" dirty="0">
                <a:solidFill>
                  <a:srgbClr val="FFFF00"/>
                </a:solidFill>
                <a:latin typeface="+mj-lt"/>
                <a:cs typeface="Arial" pitchFamily="34" charset="0"/>
              </a:rPr>
              <a:t>strutturale</a:t>
            </a:r>
          </a:p>
        </p:txBody>
      </p:sp>
      <p:grpSp>
        <p:nvGrpSpPr>
          <p:cNvPr id="22" name="Group 21">
            <a:extLst>
              <a:ext uri="{FF2B5EF4-FFF2-40B4-BE49-F238E27FC236}">
                <a16:creationId xmlns:a16="http://schemas.microsoft.com/office/drawing/2014/main" id="{34FC2490-F413-4A86-B268-99FA070F3296}"/>
              </a:ext>
            </a:extLst>
          </p:cNvPr>
          <p:cNvGrpSpPr>
            <a:grpSpLocks/>
          </p:cNvGrpSpPr>
          <p:nvPr/>
        </p:nvGrpSpPr>
        <p:grpSpPr bwMode="auto">
          <a:xfrm>
            <a:off x="5010150" y="443300"/>
            <a:ext cx="4008438" cy="834241"/>
            <a:chOff x="3420" y="3563"/>
            <a:chExt cx="2193" cy="776"/>
          </a:xfrm>
        </p:grpSpPr>
        <p:sp>
          <p:nvSpPr>
            <p:cNvPr id="23" name="Text Box 19">
              <a:extLst>
                <a:ext uri="{FF2B5EF4-FFF2-40B4-BE49-F238E27FC236}">
                  <a16:creationId xmlns:a16="http://schemas.microsoft.com/office/drawing/2014/main" id="{A4022484-4636-48C8-BBAD-3B5E3BED0F90}"/>
                </a:ext>
              </a:extLst>
            </p:cNvPr>
            <p:cNvSpPr txBox="1">
              <a:spLocks noChangeArrowheads="1"/>
            </p:cNvSpPr>
            <p:nvPr/>
          </p:nvSpPr>
          <p:spPr bwMode="auto">
            <a:xfrm>
              <a:off x="3420" y="3563"/>
              <a:ext cx="1862" cy="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50000"/>
                </a:spcBef>
                <a:spcAft>
                  <a:spcPct val="0"/>
                </a:spcAft>
                <a:buFontTx/>
                <a:buNone/>
              </a:pPr>
              <a:r>
                <a:rPr lang="it-IT" altLang="it-IT" sz="1800" b="1" dirty="0">
                  <a:solidFill>
                    <a:srgbClr val="FFFF00"/>
                  </a:solidFill>
                  <a:latin typeface="+mj-lt"/>
                  <a:cs typeface="Arial" pitchFamily="34" charset="0"/>
                </a:rPr>
                <a:t>……..russavano? NB: l’OSAS triplica il rischio di Infarto e Ictus </a:t>
              </a:r>
            </a:p>
          </p:txBody>
        </p:sp>
        <p:pic>
          <p:nvPicPr>
            <p:cNvPr id="24" name="Picture 20" descr="Teschio">
              <a:hlinkClick r:id="rId14"/>
              <a:extLst>
                <a:ext uri="{FF2B5EF4-FFF2-40B4-BE49-F238E27FC236}">
                  <a16:creationId xmlns:a16="http://schemas.microsoft.com/office/drawing/2014/main" id="{5C722CE2-D8A9-4387-BE3B-FCD310E80E0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84" y="3612"/>
              <a:ext cx="32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Audio 24">
            <a:hlinkClick r:id="" action="ppaction://media"/>
            <a:extLst>
              <a:ext uri="{FF2B5EF4-FFF2-40B4-BE49-F238E27FC236}">
                <a16:creationId xmlns:a16="http://schemas.microsoft.com/office/drawing/2014/main" id="{1187E370-97E4-405B-9C70-8E2CD0255CB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142847133"/>
      </p:ext>
    </p:extLst>
  </p:cSld>
  <p:clrMapOvr>
    <a:masterClrMapping/>
  </p:clrMapOvr>
  <mc:AlternateContent xmlns:mc="http://schemas.openxmlformats.org/markup-compatibility/2006" xmlns:p14="http://schemas.microsoft.com/office/powerpoint/2010/main">
    <mc:Choice Requires="p14">
      <p:transition p14:dur="10" advTm="83694"/>
    </mc:Choice>
    <mc:Fallback xmlns="">
      <p:transition advTm="83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20" descr=" F43-20Slide1024x768.ai">
            <a:extLst>
              <a:ext uri="{FF2B5EF4-FFF2-40B4-BE49-F238E27FC236}">
                <a16:creationId xmlns:a16="http://schemas.microsoft.com/office/drawing/2014/main" id="{1815D398-469C-4374-8C07-B9529FF6C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4668714"/>
          </a:xfrm>
          <a:prstGeom prst="rect">
            <a:avLst/>
          </a:prstGeom>
          <a:solidFill>
            <a:sysClr val="windowText" lastClr="000000"/>
          </a:solidFill>
        </p:spPr>
      </p:pic>
      <p:pic>
        <p:nvPicPr>
          <p:cNvPr id="45" name="Immagine 44">
            <a:extLst>
              <a:ext uri="{FF2B5EF4-FFF2-40B4-BE49-F238E27FC236}">
                <a16:creationId xmlns:a16="http://schemas.microsoft.com/office/drawing/2014/main" id="{3F6F8CBD-72DF-44D3-86E8-D49C74FEC07C}"/>
              </a:ext>
            </a:extLst>
          </p:cNvPr>
          <p:cNvPicPr>
            <a:picLocks noChangeAspect="1"/>
          </p:cNvPicPr>
          <p:nvPr/>
        </p:nvPicPr>
        <p:blipFill>
          <a:blip r:embed="rId8" cstate="print"/>
          <a:stretch>
            <a:fillRect/>
          </a:stretch>
        </p:blipFill>
        <p:spPr>
          <a:xfrm>
            <a:off x="-1" y="432831"/>
            <a:ext cx="9144000" cy="4315655"/>
          </a:xfrm>
          <a:prstGeom prst="rect">
            <a:avLst/>
          </a:prstGeom>
        </p:spPr>
      </p:pic>
      <p:pic>
        <p:nvPicPr>
          <p:cNvPr id="553986" name="Picture 2" descr="bersaglio">
            <a:extLst>
              <a:ext uri="{FF2B5EF4-FFF2-40B4-BE49-F238E27FC236}">
                <a16:creationId xmlns:a16="http://schemas.microsoft.com/office/drawing/2014/main" id="{5E423B8F-540E-40E8-BC3F-F3E14146D6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4366" y="1845469"/>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FA1DC7B7-F293-4BE9-A536-E2293C32712A}"/>
              </a:ext>
            </a:extLst>
          </p:cNvPr>
          <p:cNvGrpSpPr>
            <a:grpSpLocks/>
          </p:cNvGrpSpPr>
          <p:nvPr/>
        </p:nvGrpSpPr>
        <p:grpSpPr bwMode="auto">
          <a:xfrm>
            <a:off x="6300787" y="2356248"/>
            <a:ext cx="1700213" cy="1340644"/>
            <a:chOff x="4332" y="1979"/>
            <a:chExt cx="1428" cy="1126"/>
          </a:xfrm>
        </p:grpSpPr>
        <p:sp>
          <p:nvSpPr>
            <p:cNvPr id="230442" name="Text Box 4">
              <a:extLst>
                <a:ext uri="{FF2B5EF4-FFF2-40B4-BE49-F238E27FC236}">
                  <a16:creationId xmlns:a16="http://schemas.microsoft.com/office/drawing/2014/main" id="{3E18BA4A-19B8-424D-8622-16B34092E25F}"/>
                </a:ext>
              </a:extLst>
            </p:cNvPr>
            <p:cNvSpPr txBox="1">
              <a:spLocks noChangeArrowheads="1"/>
            </p:cNvSpPr>
            <p:nvPr/>
          </p:nvSpPr>
          <p:spPr bwMode="auto">
            <a:xfrm>
              <a:off x="4332" y="2795"/>
              <a:ext cx="142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it-IT" altLang="it-IT" sz="18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rPr>
                <a:t>Malocclusione</a:t>
              </a:r>
            </a:p>
          </p:txBody>
        </p:sp>
        <p:pic>
          <p:nvPicPr>
            <p:cNvPr id="230443" name="Picture 5" descr="02">
              <a:extLst>
                <a:ext uri="{FF2B5EF4-FFF2-40B4-BE49-F238E27FC236}">
                  <a16:creationId xmlns:a16="http://schemas.microsoft.com/office/drawing/2014/main" id="{852406DE-22F8-4871-9AE8-96998B89AF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749" t="12395" r="3749" b="12395"/>
            <a:stretch>
              <a:fillRect/>
            </a:stretch>
          </p:blipFill>
          <p:spPr bwMode="auto">
            <a:xfrm>
              <a:off x="4604" y="1979"/>
              <a:ext cx="719"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4023" name="Spar890.wav">
            <a:hlinkClick r:id="" action="ppaction://media"/>
            <a:extLst>
              <a:ext uri="{FF2B5EF4-FFF2-40B4-BE49-F238E27FC236}">
                <a16:creationId xmlns:a16="http://schemas.microsoft.com/office/drawing/2014/main" id="{3BAEA93E-C88A-4B87-AEEB-6D28DA5F8A33}"/>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1143000" y="49149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4024" name="Spar891.wav">
            <a:hlinkClick r:id="" action="ppaction://media"/>
            <a:extLst>
              <a:ext uri="{FF2B5EF4-FFF2-40B4-BE49-F238E27FC236}">
                <a16:creationId xmlns:a16="http://schemas.microsoft.com/office/drawing/2014/main" id="{CC47A223-C2A5-4009-8699-434604114F6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1143000" y="473154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4025" name="Spar892.wav">
            <a:hlinkClick r:id="" action="ppaction://media"/>
            <a:extLst>
              <a:ext uri="{FF2B5EF4-FFF2-40B4-BE49-F238E27FC236}">
                <a16:creationId xmlns:a16="http://schemas.microsoft.com/office/drawing/2014/main" id="{CA1F549F-E4A9-4B70-BC64-10B3823EC5D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1143000" y="4516041"/>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21" name="Picture 6" descr="Kalasnikov">
            <a:extLst>
              <a:ext uri="{FF2B5EF4-FFF2-40B4-BE49-F238E27FC236}">
                <a16:creationId xmlns:a16="http://schemas.microsoft.com/office/drawing/2014/main" id="{9D0CB011-35F6-4A27-B6EE-5494605C69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5616" y="681037"/>
            <a:ext cx="3014663"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29" name="Text Box 16">
            <a:extLst>
              <a:ext uri="{FF2B5EF4-FFF2-40B4-BE49-F238E27FC236}">
                <a16:creationId xmlns:a16="http://schemas.microsoft.com/office/drawing/2014/main" id="{32EB7CD8-9CB7-4140-914F-2BC96025438D}"/>
              </a:ext>
            </a:extLst>
          </p:cNvPr>
          <p:cNvSpPr txBox="1">
            <a:spLocks noChangeArrowheads="1"/>
          </p:cNvSpPr>
          <p:nvPr/>
        </p:nvSpPr>
        <p:spPr bwMode="auto">
          <a:xfrm>
            <a:off x="1223963" y="4811316"/>
            <a:ext cx="25146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it-IT" altLang="it-IT" sz="135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Yemen del Nord 1994</a:t>
            </a:r>
          </a:p>
        </p:txBody>
      </p:sp>
      <p:sp>
        <p:nvSpPr>
          <p:cNvPr id="230402" name="Text Box 44">
            <a:extLst>
              <a:ext uri="{FF2B5EF4-FFF2-40B4-BE49-F238E27FC236}">
                <a16:creationId xmlns:a16="http://schemas.microsoft.com/office/drawing/2014/main" id="{EDEB43F8-F8FD-40C2-BDFE-7C02069CF221}"/>
              </a:ext>
            </a:extLst>
          </p:cNvPr>
          <p:cNvSpPr txBox="1">
            <a:spLocks noChangeArrowheads="1"/>
          </p:cNvSpPr>
          <p:nvPr/>
        </p:nvSpPr>
        <p:spPr bwMode="auto">
          <a:xfrm>
            <a:off x="3357087" y="3766264"/>
            <a:ext cx="5703299" cy="3693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it-IT" altLang="it-IT" sz="1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Vantaggi della terapia occlusale sulla </a:t>
            </a:r>
            <a:r>
              <a:rPr kumimoji="0" lang="it-IT" altLang="it-IT"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COMORBILITA’</a:t>
            </a:r>
          </a:p>
        </p:txBody>
      </p:sp>
      <p:sp>
        <p:nvSpPr>
          <p:cNvPr id="44" name="Text Box 27">
            <a:extLst>
              <a:ext uri="{FF2B5EF4-FFF2-40B4-BE49-F238E27FC236}">
                <a16:creationId xmlns:a16="http://schemas.microsoft.com/office/drawing/2014/main" id="{ACE55DCE-8141-4B84-BDD9-D1230131406C}"/>
              </a:ext>
            </a:extLst>
          </p:cNvPr>
          <p:cNvSpPr txBox="1">
            <a:spLocks noChangeArrowheads="1"/>
          </p:cNvSpPr>
          <p:nvPr/>
        </p:nvSpPr>
        <p:spPr bwMode="auto">
          <a:xfrm>
            <a:off x="4247753" y="4731544"/>
            <a:ext cx="453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FFFF00"/>
                </a:solidFill>
                <a:effectLst/>
                <a:uLnTx/>
                <a:uFillTx/>
                <a:latin typeface="Calibri" panose="020F0502020204030204" pitchFamily="34" charset="0"/>
                <a:ea typeface="+mn-ea"/>
                <a:cs typeface="+mn-cs"/>
              </a:rPr>
              <a:t>www.studiober.com    edber@studiober.com</a:t>
            </a:r>
            <a:endParaRPr kumimoji="0" lang="it-IT" altLang="it-IT" sz="1800" b="0" i="0" u="none" strike="noStrike" kern="0" cap="none" spc="0" normalizeH="0" baseline="0" noProof="0" dirty="0">
              <a:ln>
                <a:noFill/>
              </a:ln>
              <a:solidFill>
                <a:srgbClr val="FFFF00"/>
              </a:solidFill>
              <a:effectLst/>
              <a:uLnTx/>
              <a:uFillTx/>
              <a:latin typeface="Calibri" panose="020F0502020204030204" pitchFamily="34" charset="0"/>
              <a:ea typeface="+mn-ea"/>
              <a:cs typeface="+mn-cs"/>
            </a:endParaRPr>
          </a:p>
        </p:txBody>
      </p:sp>
      <p:sp>
        <p:nvSpPr>
          <p:cNvPr id="3" name="CasellaDiTesto 2">
            <a:extLst>
              <a:ext uri="{FF2B5EF4-FFF2-40B4-BE49-F238E27FC236}">
                <a16:creationId xmlns:a16="http://schemas.microsoft.com/office/drawing/2014/main" id="{0170D1CA-3E27-4F8D-B52A-02C4AB7788BF}"/>
              </a:ext>
            </a:extLst>
          </p:cNvPr>
          <p:cNvSpPr txBox="1"/>
          <p:nvPr/>
        </p:nvSpPr>
        <p:spPr>
          <a:xfrm>
            <a:off x="6324255" y="4453196"/>
            <a:ext cx="2388751" cy="307777"/>
          </a:xfrm>
          <a:prstGeom prst="rect">
            <a:avLst/>
          </a:prstGeom>
          <a:noFill/>
        </p:spPr>
        <p:txBody>
          <a:bodyPr wrap="square" rtlCol="0">
            <a:spAutoFit/>
          </a:bodyPr>
          <a:lstStyle/>
          <a:p>
            <a:r>
              <a:rPr kumimoji="0" lang="it-IT" altLang="it-IT" sz="1400" b="1" i="0" u="none" strike="noStrike" kern="0" cap="none" spc="0" normalizeH="0" baseline="0" noProof="0" dirty="0">
                <a:ln>
                  <a:noFill/>
                </a:ln>
                <a:solidFill>
                  <a:schemeClr val="bg1"/>
                </a:solidFill>
                <a:effectLst/>
                <a:uLnTx/>
                <a:uFillTx/>
                <a:latin typeface="Calibri" panose="020F0502020204030204" pitchFamily="34" charset="0"/>
              </a:rPr>
              <a:t>per qualunque informazione:</a:t>
            </a:r>
            <a:endParaRPr lang="it-IT" sz="1400" dirty="0"/>
          </a:p>
        </p:txBody>
      </p:sp>
      <p:pic>
        <p:nvPicPr>
          <p:cNvPr id="6" name="Audio 5">
            <a:hlinkClick r:id="" action="ppaction://media"/>
            <a:extLst>
              <a:ext uri="{FF2B5EF4-FFF2-40B4-BE49-F238E27FC236}">
                <a16:creationId xmlns:a16="http://schemas.microsoft.com/office/drawing/2014/main" id="{CAF8FBDF-880C-4C89-BB44-DB43060FAC8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121837986"/>
      </p:ext>
    </p:extLst>
  </p:cSld>
  <p:clrMapOvr>
    <a:masterClrMapping/>
  </p:clrMapOvr>
  <mc:AlternateContent xmlns:mc="http://schemas.openxmlformats.org/markup-compatibility/2006" xmlns:p14="http://schemas.microsoft.com/office/powerpoint/2010/main">
    <mc:Choice Requires="p14">
      <p:transition p14:dur="10" advTm="15892"/>
    </mc:Choice>
    <mc:Fallback xmlns="">
      <p:transition advTm="1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2000" fill="hold" display="0">
                  <p:stCondLst>
                    <p:cond delay="indefinite"/>
                  </p:stCondLst>
                  <p:endCondLst>
                    <p:cond evt="onPrev" delay="0">
                      <p:tgtEl>
                        <p:sldTgt/>
                      </p:tgtEl>
                    </p:cond>
                    <p:cond evt="onStopAudio" delay="0">
                      <p:tgtEl>
                        <p:sldTgt/>
                      </p:tgtEl>
                    </p:cond>
                  </p:endCondLst>
                </p:cTn>
                <p:tgtEl>
                  <p:spTgt spid="554023"/>
                </p:tgtEl>
              </p:cMediaNode>
            </p:audio>
            <p:audi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554024"/>
                </p:tgtEl>
              </p:cMediaNode>
            </p:audio>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554025"/>
                </p:tgtEl>
              </p:cMediaNode>
            </p:audio>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magine 36" descr=" F43-20Slide1024x768.ai">
            <a:extLst>
              <a:ext uri="{FF2B5EF4-FFF2-40B4-BE49-F238E27FC236}">
                <a16:creationId xmlns:a16="http://schemas.microsoft.com/office/drawing/2014/main" id="{0CD7013D-CBFB-4F61-AAF9-40C3BB2B51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4710669"/>
          </a:xfrm>
          <a:prstGeom prst="rect">
            <a:avLst/>
          </a:prstGeom>
          <a:solidFill>
            <a:sysClr val="windowText" lastClr="000000"/>
          </a:solidFill>
        </p:spPr>
      </p:pic>
      <p:pic>
        <p:nvPicPr>
          <p:cNvPr id="45" name="Immagine 44">
            <a:extLst>
              <a:ext uri="{FF2B5EF4-FFF2-40B4-BE49-F238E27FC236}">
                <a16:creationId xmlns:a16="http://schemas.microsoft.com/office/drawing/2014/main" id="{3F6F8CBD-72DF-44D3-86E8-D49C74FEC07C}"/>
              </a:ext>
            </a:extLst>
          </p:cNvPr>
          <p:cNvPicPr>
            <a:picLocks noChangeAspect="1"/>
          </p:cNvPicPr>
          <p:nvPr/>
        </p:nvPicPr>
        <p:blipFill>
          <a:blip r:embed="rId8" cstate="print"/>
          <a:stretch>
            <a:fillRect/>
          </a:stretch>
        </p:blipFill>
        <p:spPr>
          <a:xfrm>
            <a:off x="0" y="432831"/>
            <a:ext cx="9144000" cy="4315655"/>
          </a:xfrm>
          <a:prstGeom prst="rect">
            <a:avLst/>
          </a:prstGeom>
        </p:spPr>
      </p:pic>
      <p:pic>
        <p:nvPicPr>
          <p:cNvPr id="553986" name="Picture 2" descr="bersaglio">
            <a:extLst>
              <a:ext uri="{FF2B5EF4-FFF2-40B4-BE49-F238E27FC236}">
                <a16:creationId xmlns:a16="http://schemas.microsoft.com/office/drawing/2014/main" id="{5E423B8F-540E-40E8-BC3F-F3E14146D6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4366" y="1845469"/>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FA1DC7B7-F293-4BE9-A536-E2293C32712A}"/>
              </a:ext>
            </a:extLst>
          </p:cNvPr>
          <p:cNvGrpSpPr>
            <a:grpSpLocks/>
          </p:cNvGrpSpPr>
          <p:nvPr/>
        </p:nvGrpSpPr>
        <p:grpSpPr bwMode="auto">
          <a:xfrm>
            <a:off x="6300787" y="2356248"/>
            <a:ext cx="1700213" cy="1340644"/>
            <a:chOff x="4332" y="1979"/>
            <a:chExt cx="1428" cy="1126"/>
          </a:xfrm>
        </p:grpSpPr>
        <p:sp>
          <p:nvSpPr>
            <p:cNvPr id="230442" name="Text Box 4">
              <a:extLst>
                <a:ext uri="{FF2B5EF4-FFF2-40B4-BE49-F238E27FC236}">
                  <a16:creationId xmlns:a16="http://schemas.microsoft.com/office/drawing/2014/main" id="{3E18BA4A-19B8-424D-8622-16B34092E25F}"/>
                </a:ext>
              </a:extLst>
            </p:cNvPr>
            <p:cNvSpPr txBox="1">
              <a:spLocks noChangeArrowheads="1"/>
            </p:cNvSpPr>
            <p:nvPr/>
          </p:nvSpPr>
          <p:spPr bwMode="auto">
            <a:xfrm>
              <a:off x="4332" y="2795"/>
              <a:ext cx="142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it-IT" altLang="it-IT" sz="18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rPr>
                <a:t>Malocclusione</a:t>
              </a:r>
            </a:p>
          </p:txBody>
        </p:sp>
        <p:pic>
          <p:nvPicPr>
            <p:cNvPr id="230443" name="Picture 5" descr="02">
              <a:extLst>
                <a:ext uri="{FF2B5EF4-FFF2-40B4-BE49-F238E27FC236}">
                  <a16:creationId xmlns:a16="http://schemas.microsoft.com/office/drawing/2014/main" id="{852406DE-22F8-4871-9AE8-96998B89AF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749" t="12395" r="3749" b="12395"/>
            <a:stretch>
              <a:fillRect/>
            </a:stretch>
          </p:blipFill>
          <p:spPr bwMode="auto">
            <a:xfrm>
              <a:off x="4604" y="1979"/>
              <a:ext cx="719"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4023" name="Spar890.wav">
            <a:hlinkClick r:id="" action="ppaction://media"/>
            <a:extLst>
              <a:ext uri="{FF2B5EF4-FFF2-40B4-BE49-F238E27FC236}">
                <a16:creationId xmlns:a16="http://schemas.microsoft.com/office/drawing/2014/main" id="{3BAEA93E-C88A-4B87-AEEB-6D28DA5F8A33}"/>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1">
            <a:extLst>
              <a:ext uri="{28A0092B-C50C-407E-A947-70E740481C1C}">
                <a14:useLocalDpi xmlns:a14="http://schemas.microsoft.com/office/drawing/2010/main" val="0"/>
              </a:ext>
            </a:extLst>
          </a:blip>
          <a:srcRect/>
          <a:stretch>
            <a:fillRect/>
          </a:stretch>
        </p:blipFill>
        <p:spPr bwMode="auto">
          <a:xfrm>
            <a:off x="1143000" y="49149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4024" name="Spar891.wav">
            <a:hlinkClick r:id="" action="ppaction://media"/>
            <a:extLst>
              <a:ext uri="{FF2B5EF4-FFF2-40B4-BE49-F238E27FC236}">
                <a16:creationId xmlns:a16="http://schemas.microsoft.com/office/drawing/2014/main" id="{CC47A223-C2A5-4009-8699-434604114F6E}"/>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1">
            <a:extLst>
              <a:ext uri="{28A0092B-C50C-407E-A947-70E740481C1C}">
                <a14:useLocalDpi xmlns:a14="http://schemas.microsoft.com/office/drawing/2010/main" val="0"/>
              </a:ext>
            </a:extLst>
          </a:blip>
          <a:srcRect/>
          <a:stretch>
            <a:fillRect/>
          </a:stretch>
        </p:blipFill>
        <p:spPr bwMode="auto">
          <a:xfrm>
            <a:off x="1143000" y="473154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4025" name="Spar892.wav">
            <a:hlinkClick r:id="" action="ppaction://media"/>
            <a:extLst>
              <a:ext uri="{FF2B5EF4-FFF2-40B4-BE49-F238E27FC236}">
                <a16:creationId xmlns:a16="http://schemas.microsoft.com/office/drawing/2014/main" id="{CA1F549F-E4A9-4B70-BC64-10B3823EC5D2}"/>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1">
            <a:extLst>
              <a:ext uri="{28A0092B-C50C-407E-A947-70E740481C1C}">
                <a14:useLocalDpi xmlns:a14="http://schemas.microsoft.com/office/drawing/2010/main" val="0"/>
              </a:ext>
            </a:extLst>
          </a:blip>
          <a:srcRect/>
          <a:stretch>
            <a:fillRect/>
          </a:stretch>
        </p:blipFill>
        <p:spPr bwMode="auto">
          <a:xfrm>
            <a:off x="1143000" y="4516041"/>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21" name="Picture 6" descr="Kalasnikov">
            <a:extLst>
              <a:ext uri="{FF2B5EF4-FFF2-40B4-BE49-F238E27FC236}">
                <a16:creationId xmlns:a16="http://schemas.microsoft.com/office/drawing/2014/main" id="{9D0CB011-35F6-4A27-B6EE-5494605C69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5616" y="681037"/>
            <a:ext cx="3014663"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2">
            <a:extLst>
              <a:ext uri="{FF2B5EF4-FFF2-40B4-BE49-F238E27FC236}">
                <a16:creationId xmlns:a16="http://schemas.microsoft.com/office/drawing/2014/main" id="{4D0D669C-3352-4732-A92D-598DFD95E041}"/>
              </a:ext>
            </a:extLst>
          </p:cNvPr>
          <p:cNvGrpSpPr>
            <a:grpSpLocks/>
          </p:cNvGrpSpPr>
          <p:nvPr/>
        </p:nvGrpSpPr>
        <p:grpSpPr bwMode="auto">
          <a:xfrm>
            <a:off x="2303860" y="2409825"/>
            <a:ext cx="5238750" cy="864394"/>
            <a:chOff x="975" y="2024"/>
            <a:chExt cx="4400" cy="726"/>
          </a:xfrm>
        </p:grpSpPr>
        <p:sp>
          <p:nvSpPr>
            <p:cNvPr id="230430" name="Line 33">
              <a:extLst>
                <a:ext uri="{FF2B5EF4-FFF2-40B4-BE49-F238E27FC236}">
                  <a16:creationId xmlns:a16="http://schemas.microsoft.com/office/drawing/2014/main" id="{0BD5E14F-4598-41CC-B4C7-2534C5F00B18}"/>
                </a:ext>
              </a:extLst>
            </p:cNvPr>
            <p:cNvSpPr>
              <a:spLocks noChangeShapeType="1"/>
            </p:cNvSpPr>
            <p:nvPr/>
          </p:nvSpPr>
          <p:spPr bwMode="auto">
            <a:xfrm flipV="1">
              <a:off x="975" y="2024"/>
              <a:ext cx="3538" cy="680"/>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31" name="Line 34">
              <a:extLst>
                <a:ext uri="{FF2B5EF4-FFF2-40B4-BE49-F238E27FC236}">
                  <a16:creationId xmlns:a16="http://schemas.microsoft.com/office/drawing/2014/main" id="{8B5B4462-C7B4-4B1C-82B0-828695FF8764}"/>
                </a:ext>
              </a:extLst>
            </p:cNvPr>
            <p:cNvSpPr>
              <a:spLocks noChangeShapeType="1"/>
            </p:cNvSpPr>
            <p:nvPr/>
          </p:nvSpPr>
          <p:spPr bwMode="auto">
            <a:xfrm flipV="1">
              <a:off x="1066" y="2115"/>
              <a:ext cx="3583" cy="635"/>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32" name="Line 35">
              <a:extLst>
                <a:ext uri="{FF2B5EF4-FFF2-40B4-BE49-F238E27FC236}">
                  <a16:creationId xmlns:a16="http://schemas.microsoft.com/office/drawing/2014/main" id="{14BFF495-1548-4361-A6EA-43748794F7E6}"/>
                </a:ext>
              </a:extLst>
            </p:cNvPr>
            <p:cNvSpPr>
              <a:spLocks noChangeShapeType="1"/>
            </p:cNvSpPr>
            <p:nvPr/>
          </p:nvSpPr>
          <p:spPr bwMode="auto">
            <a:xfrm flipV="1">
              <a:off x="1020" y="2205"/>
              <a:ext cx="3765" cy="499"/>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33" name="Line 36">
              <a:extLst>
                <a:ext uri="{FF2B5EF4-FFF2-40B4-BE49-F238E27FC236}">
                  <a16:creationId xmlns:a16="http://schemas.microsoft.com/office/drawing/2014/main" id="{B0757307-BD52-4B0C-BFD5-0D9FFC00A6E4}"/>
                </a:ext>
              </a:extLst>
            </p:cNvPr>
            <p:cNvSpPr>
              <a:spLocks noChangeShapeType="1"/>
            </p:cNvSpPr>
            <p:nvPr/>
          </p:nvSpPr>
          <p:spPr bwMode="auto">
            <a:xfrm flipV="1">
              <a:off x="1066" y="2296"/>
              <a:ext cx="3901" cy="40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34" name="Line 37">
              <a:extLst>
                <a:ext uri="{FF2B5EF4-FFF2-40B4-BE49-F238E27FC236}">
                  <a16:creationId xmlns:a16="http://schemas.microsoft.com/office/drawing/2014/main" id="{F19918B0-BFC3-4B63-8292-CE513A85A53E}"/>
                </a:ext>
              </a:extLst>
            </p:cNvPr>
            <p:cNvSpPr>
              <a:spLocks noChangeShapeType="1"/>
            </p:cNvSpPr>
            <p:nvPr/>
          </p:nvSpPr>
          <p:spPr bwMode="auto">
            <a:xfrm flipV="1">
              <a:off x="1066" y="2387"/>
              <a:ext cx="4037" cy="317"/>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35" name="Line 38">
              <a:extLst>
                <a:ext uri="{FF2B5EF4-FFF2-40B4-BE49-F238E27FC236}">
                  <a16:creationId xmlns:a16="http://schemas.microsoft.com/office/drawing/2014/main" id="{0A56A701-55EE-47D6-9F1F-2456AF628BED}"/>
                </a:ext>
              </a:extLst>
            </p:cNvPr>
            <p:cNvSpPr>
              <a:spLocks noChangeShapeType="1"/>
            </p:cNvSpPr>
            <p:nvPr/>
          </p:nvSpPr>
          <p:spPr bwMode="auto">
            <a:xfrm flipV="1">
              <a:off x="975" y="2478"/>
              <a:ext cx="4400" cy="272"/>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sp>
        <p:nvSpPr>
          <p:cNvPr id="230429" name="Text Box 16">
            <a:extLst>
              <a:ext uri="{FF2B5EF4-FFF2-40B4-BE49-F238E27FC236}">
                <a16:creationId xmlns:a16="http://schemas.microsoft.com/office/drawing/2014/main" id="{32EB7CD8-9CB7-4140-914F-2BC96025438D}"/>
              </a:ext>
            </a:extLst>
          </p:cNvPr>
          <p:cNvSpPr txBox="1">
            <a:spLocks noChangeArrowheads="1"/>
          </p:cNvSpPr>
          <p:nvPr/>
        </p:nvSpPr>
        <p:spPr bwMode="auto">
          <a:xfrm>
            <a:off x="1223963" y="4811316"/>
            <a:ext cx="25146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it-IT" altLang="it-IT" sz="135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Yemen del Nord 1994</a:t>
            </a:r>
          </a:p>
        </p:txBody>
      </p:sp>
      <p:sp>
        <p:nvSpPr>
          <p:cNvPr id="230402" name="Text Box 44">
            <a:extLst>
              <a:ext uri="{FF2B5EF4-FFF2-40B4-BE49-F238E27FC236}">
                <a16:creationId xmlns:a16="http://schemas.microsoft.com/office/drawing/2014/main" id="{EDEB43F8-F8FD-40C2-BDFE-7C02069CF221}"/>
              </a:ext>
            </a:extLst>
          </p:cNvPr>
          <p:cNvSpPr txBox="1">
            <a:spLocks noChangeArrowheads="1"/>
          </p:cNvSpPr>
          <p:nvPr/>
        </p:nvSpPr>
        <p:spPr bwMode="auto">
          <a:xfrm>
            <a:off x="3357087" y="3766264"/>
            <a:ext cx="5703299" cy="3693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it-IT" altLang="it-IT" sz="1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Vantaggi della terapia occlusale sulla </a:t>
            </a:r>
            <a:r>
              <a:rPr kumimoji="0" lang="it-IT" altLang="it-IT"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COMORBILITA’</a:t>
            </a:r>
          </a:p>
        </p:txBody>
      </p:sp>
      <p:sp>
        <p:nvSpPr>
          <p:cNvPr id="44" name="Text Box 27">
            <a:extLst>
              <a:ext uri="{FF2B5EF4-FFF2-40B4-BE49-F238E27FC236}">
                <a16:creationId xmlns:a16="http://schemas.microsoft.com/office/drawing/2014/main" id="{ACE55DCE-8141-4B84-BDD9-D1230131406C}"/>
              </a:ext>
            </a:extLst>
          </p:cNvPr>
          <p:cNvSpPr txBox="1">
            <a:spLocks noChangeArrowheads="1"/>
          </p:cNvSpPr>
          <p:nvPr/>
        </p:nvSpPr>
        <p:spPr bwMode="auto">
          <a:xfrm>
            <a:off x="4247753" y="4731544"/>
            <a:ext cx="453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FFFF00"/>
                </a:solidFill>
                <a:effectLst/>
                <a:uLnTx/>
                <a:uFillTx/>
                <a:latin typeface="Calibri" panose="020F0502020204030204" pitchFamily="34" charset="0"/>
                <a:ea typeface="+mn-ea"/>
                <a:cs typeface="+mn-cs"/>
              </a:rPr>
              <a:t>www.studiober.com    edber@studiober.com</a:t>
            </a:r>
            <a:endParaRPr kumimoji="0" lang="it-IT" altLang="it-IT" sz="1800" b="0" i="0" u="none" strike="noStrike" kern="0" cap="none" spc="0" normalizeH="0" baseline="0" noProof="0" dirty="0">
              <a:ln>
                <a:noFill/>
              </a:ln>
              <a:solidFill>
                <a:srgbClr val="FFFF00"/>
              </a:solidFill>
              <a:effectLst/>
              <a:uLnTx/>
              <a:uFillTx/>
              <a:latin typeface="Calibri" panose="020F0502020204030204" pitchFamily="34" charset="0"/>
              <a:ea typeface="+mn-ea"/>
              <a:cs typeface="+mn-cs"/>
            </a:endParaRPr>
          </a:p>
        </p:txBody>
      </p:sp>
      <p:pic>
        <p:nvPicPr>
          <p:cNvPr id="3" name="Spari di fucile mitragliatore M-16">
            <a:hlinkClick r:id="" action="ppaction://media"/>
            <a:extLst>
              <a:ext uri="{FF2B5EF4-FFF2-40B4-BE49-F238E27FC236}">
                <a16:creationId xmlns:a16="http://schemas.microsoft.com/office/drawing/2014/main" id="{B9E02724-FFD2-49E8-9532-A1A6ED1CB15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388542" y="3766264"/>
            <a:ext cx="609600" cy="609600"/>
          </a:xfrm>
          <a:prstGeom prst="rect">
            <a:avLst/>
          </a:prstGeom>
        </p:spPr>
      </p:pic>
      <p:sp>
        <p:nvSpPr>
          <p:cNvPr id="4" name="CasellaDiTesto 3">
            <a:extLst>
              <a:ext uri="{FF2B5EF4-FFF2-40B4-BE49-F238E27FC236}">
                <a16:creationId xmlns:a16="http://schemas.microsoft.com/office/drawing/2014/main" id="{AC81239B-C6FE-41DE-BDC9-E42A2BC9B2FE}"/>
              </a:ext>
            </a:extLst>
          </p:cNvPr>
          <p:cNvSpPr txBox="1"/>
          <p:nvPr/>
        </p:nvSpPr>
        <p:spPr>
          <a:xfrm>
            <a:off x="6324255" y="4453196"/>
            <a:ext cx="2388751" cy="307777"/>
          </a:xfrm>
          <a:prstGeom prst="rect">
            <a:avLst/>
          </a:prstGeom>
          <a:noFill/>
        </p:spPr>
        <p:txBody>
          <a:bodyPr wrap="square" rtlCol="0">
            <a:spAutoFit/>
          </a:bodyPr>
          <a:lstStyle/>
          <a:p>
            <a:r>
              <a:rPr kumimoji="0" lang="it-IT" altLang="it-IT" sz="1400" b="1" i="0" u="none" strike="noStrike" kern="0" cap="none" spc="0" normalizeH="0" baseline="0" noProof="0" dirty="0">
                <a:ln>
                  <a:noFill/>
                </a:ln>
                <a:solidFill>
                  <a:schemeClr val="bg1"/>
                </a:solidFill>
                <a:effectLst/>
                <a:uLnTx/>
                <a:uFillTx/>
                <a:latin typeface="Calibri" panose="020F0502020204030204" pitchFamily="34" charset="0"/>
              </a:rPr>
              <a:t>per qualunque informazione:</a:t>
            </a:r>
            <a:endParaRPr lang="it-IT" sz="1400" dirty="0"/>
          </a:p>
        </p:txBody>
      </p:sp>
      <p:pic>
        <p:nvPicPr>
          <p:cNvPr id="8" name="Audio 7">
            <a:hlinkClick r:id="" action="ppaction://media"/>
            <a:extLst>
              <a:ext uri="{FF2B5EF4-FFF2-40B4-BE49-F238E27FC236}">
                <a16:creationId xmlns:a16="http://schemas.microsoft.com/office/drawing/2014/main" id="{E9A75E41-4264-4793-976C-283F91A7FB2B}"/>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968839551"/>
      </p:ext>
    </p:extLst>
  </p:cSld>
  <p:clrMapOvr>
    <a:masterClrMapping/>
  </p:clrMapOvr>
  <mc:AlternateContent xmlns:mc="http://schemas.openxmlformats.org/markup-compatibility/2006" xmlns:p14="http://schemas.microsoft.com/office/powerpoint/2010/main">
    <mc:Choice Requires="p14">
      <p:transition p14:dur="10" advTm="18957"/>
    </mc:Choice>
    <mc:Fallback xmlns="">
      <p:transition advTm="1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repeatCount="2000" fill="hold" display="0">
                  <p:stCondLst>
                    <p:cond delay="indefinite"/>
                  </p:stCondLst>
                  <p:endCondLst>
                    <p:cond evt="onPrev" delay="0">
                      <p:tgtEl>
                        <p:sldTgt/>
                      </p:tgtEl>
                    </p:cond>
                    <p:cond evt="onStopAudio" delay="0">
                      <p:tgtEl>
                        <p:sldTgt/>
                      </p:tgtEl>
                    </p:cond>
                  </p:endCondLst>
                </p:cTn>
                <p:tgtEl>
                  <p:spTgt spid="554023"/>
                </p:tgtEl>
              </p:cMediaNode>
            </p:audio>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554024"/>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54025"/>
                </p:tgtEl>
              </p:cMediaNode>
            </p:audio>
            <p:audio>
              <p:cMediaNode vol="80000">
                <p:cTn id="14" fill="hold" display="0">
                  <p:stCondLst>
                    <p:cond delay="indefinite"/>
                  </p:stCondLst>
                  <p:endCondLst>
                    <p:cond evt="onStopAudio" delay="0">
                      <p:tgtEl>
                        <p:sldTgt/>
                      </p:tgtEl>
                    </p:cond>
                  </p:endCondLst>
                </p:cTn>
                <p:tgtEl>
                  <p:spTgt spid="3"/>
                </p:tgtEl>
              </p:cMediaNode>
            </p:audio>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215" objId="3"/>
        <p14:stopEvt time="3402" objId="3"/>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magine 46" descr=" F43-20Slide1024x768.ai">
            <a:extLst>
              <a:ext uri="{FF2B5EF4-FFF2-40B4-BE49-F238E27FC236}">
                <a16:creationId xmlns:a16="http://schemas.microsoft.com/office/drawing/2014/main" id="{B915FBD4-9CB8-4D59-B362-0A71115EC0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4699442"/>
          </a:xfrm>
          <a:prstGeom prst="rect">
            <a:avLst/>
          </a:prstGeom>
          <a:solidFill>
            <a:sysClr val="windowText" lastClr="000000"/>
          </a:solidFill>
        </p:spPr>
      </p:pic>
      <p:pic>
        <p:nvPicPr>
          <p:cNvPr id="45" name="Immagine 44">
            <a:extLst>
              <a:ext uri="{FF2B5EF4-FFF2-40B4-BE49-F238E27FC236}">
                <a16:creationId xmlns:a16="http://schemas.microsoft.com/office/drawing/2014/main" id="{3F6F8CBD-72DF-44D3-86E8-D49C74FEC07C}"/>
              </a:ext>
            </a:extLst>
          </p:cNvPr>
          <p:cNvPicPr>
            <a:picLocks noChangeAspect="1"/>
          </p:cNvPicPr>
          <p:nvPr/>
        </p:nvPicPr>
        <p:blipFill>
          <a:blip r:embed="rId8" cstate="print"/>
          <a:stretch>
            <a:fillRect/>
          </a:stretch>
        </p:blipFill>
        <p:spPr>
          <a:xfrm>
            <a:off x="-39296" y="467354"/>
            <a:ext cx="9183295" cy="4315655"/>
          </a:xfrm>
          <a:prstGeom prst="rect">
            <a:avLst/>
          </a:prstGeom>
        </p:spPr>
      </p:pic>
      <p:pic>
        <p:nvPicPr>
          <p:cNvPr id="553986" name="Picture 2" descr="bersaglio">
            <a:extLst>
              <a:ext uri="{FF2B5EF4-FFF2-40B4-BE49-F238E27FC236}">
                <a16:creationId xmlns:a16="http://schemas.microsoft.com/office/drawing/2014/main" id="{5E423B8F-540E-40E8-BC3F-F3E14146D6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4366" y="1845469"/>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FA1DC7B7-F293-4BE9-A536-E2293C32712A}"/>
              </a:ext>
            </a:extLst>
          </p:cNvPr>
          <p:cNvGrpSpPr>
            <a:grpSpLocks/>
          </p:cNvGrpSpPr>
          <p:nvPr/>
        </p:nvGrpSpPr>
        <p:grpSpPr bwMode="auto">
          <a:xfrm>
            <a:off x="6300787" y="2356248"/>
            <a:ext cx="1700213" cy="1340644"/>
            <a:chOff x="4332" y="1979"/>
            <a:chExt cx="1428" cy="1126"/>
          </a:xfrm>
        </p:grpSpPr>
        <p:sp>
          <p:nvSpPr>
            <p:cNvPr id="230442" name="Text Box 4">
              <a:extLst>
                <a:ext uri="{FF2B5EF4-FFF2-40B4-BE49-F238E27FC236}">
                  <a16:creationId xmlns:a16="http://schemas.microsoft.com/office/drawing/2014/main" id="{3E18BA4A-19B8-424D-8622-16B34092E25F}"/>
                </a:ext>
              </a:extLst>
            </p:cNvPr>
            <p:cNvSpPr txBox="1">
              <a:spLocks noChangeArrowheads="1"/>
            </p:cNvSpPr>
            <p:nvPr/>
          </p:nvSpPr>
          <p:spPr bwMode="auto">
            <a:xfrm>
              <a:off x="4332" y="2795"/>
              <a:ext cx="142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fontAlgn="base" hangingPunct="1">
                <a:spcBef>
                  <a:spcPct val="50000"/>
                </a:spcBef>
                <a:spcAft>
                  <a:spcPct val="0"/>
                </a:spcAft>
                <a:buNone/>
              </a:pPr>
              <a:r>
                <a:rPr lang="it-IT" altLang="it-IT" sz="1800" b="1">
                  <a:solidFill>
                    <a:srgbClr val="FFFF00"/>
                  </a:solidFill>
                  <a:latin typeface="Times New Roman" panose="02020603050405020304" pitchFamily="18" charset="0"/>
                  <a:cs typeface="Arial" panose="020B0604020202020204" pitchFamily="34" charset="0"/>
                </a:rPr>
                <a:t>Malocclusione</a:t>
              </a:r>
            </a:p>
          </p:txBody>
        </p:sp>
        <p:pic>
          <p:nvPicPr>
            <p:cNvPr id="230443" name="Picture 5" descr="02">
              <a:extLst>
                <a:ext uri="{FF2B5EF4-FFF2-40B4-BE49-F238E27FC236}">
                  <a16:creationId xmlns:a16="http://schemas.microsoft.com/office/drawing/2014/main" id="{852406DE-22F8-4871-9AE8-96998B89AF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749" t="12395" r="3749" b="12395"/>
            <a:stretch>
              <a:fillRect/>
            </a:stretch>
          </p:blipFill>
          <p:spPr bwMode="auto">
            <a:xfrm>
              <a:off x="4604" y="1979"/>
              <a:ext cx="719"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0409" name="Text Box 15">
            <a:extLst>
              <a:ext uri="{FF2B5EF4-FFF2-40B4-BE49-F238E27FC236}">
                <a16:creationId xmlns:a16="http://schemas.microsoft.com/office/drawing/2014/main" id="{5511F76F-2776-4B1E-833B-35AD51D557E3}"/>
              </a:ext>
            </a:extLst>
          </p:cNvPr>
          <p:cNvSpPr txBox="1">
            <a:spLocks noChangeArrowheads="1"/>
          </p:cNvSpPr>
          <p:nvPr/>
        </p:nvSpPr>
        <p:spPr bwMode="auto">
          <a:xfrm>
            <a:off x="4720675" y="984602"/>
            <a:ext cx="1248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base" hangingPunct="1">
              <a:spcBef>
                <a:spcPct val="50000"/>
              </a:spcBef>
              <a:spcAft>
                <a:spcPct val="0"/>
              </a:spcAft>
              <a:buNone/>
            </a:pPr>
            <a:r>
              <a:rPr lang="it-IT" altLang="it-IT" sz="1200" b="1" dirty="0">
                <a:solidFill>
                  <a:srgbClr val="FFFF00"/>
                </a:solidFill>
                <a:latin typeface="Times New Roman" panose="02020603050405020304" pitchFamily="18" charset="0"/>
                <a:cs typeface="Arial" panose="020B0604020202020204" pitchFamily="34" charset="0"/>
              </a:rPr>
              <a:t>PARASONNIE</a:t>
            </a:r>
          </a:p>
        </p:txBody>
      </p:sp>
      <p:sp>
        <p:nvSpPr>
          <p:cNvPr id="554004" name="Line 20">
            <a:extLst>
              <a:ext uri="{FF2B5EF4-FFF2-40B4-BE49-F238E27FC236}">
                <a16:creationId xmlns:a16="http://schemas.microsoft.com/office/drawing/2014/main" id="{26203904-4496-454F-83F2-7DBA3DA6AC8C}"/>
              </a:ext>
            </a:extLst>
          </p:cNvPr>
          <p:cNvSpPr>
            <a:spLocks noChangeShapeType="1"/>
          </p:cNvSpPr>
          <p:nvPr/>
        </p:nvSpPr>
        <p:spPr bwMode="auto">
          <a:xfrm flipH="1" flipV="1">
            <a:off x="4410075" y="1383507"/>
            <a:ext cx="1997869" cy="1026319"/>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a:solidFill>
                <a:srgbClr val="000000"/>
              </a:solidFill>
              <a:latin typeface="Times New Roman" panose="02020603050405020304" pitchFamily="18" charset="0"/>
              <a:cs typeface="Arial" panose="020B0604020202020204" pitchFamily="34" charset="0"/>
            </a:endParaRPr>
          </a:p>
        </p:txBody>
      </p:sp>
      <p:sp>
        <p:nvSpPr>
          <p:cNvPr id="554005" name="Line 21">
            <a:extLst>
              <a:ext uri="{FF2B5EF4-FFF2-40B4-BE49-F238E27FC236}">
                <a16:creationId xmlns:a16="http://schemas.microsoft.com/office/drawing/2014/main" id="{51C9A8C7-C57F-4155-A6DB-6477D48C9814}"/>
              </a:ext>
            </a:extLst>
          </p:cNvPr>
          <p:cNvSpPr>
            <a:spLocks noChangeShapeType="1"/>
          </p:cNvSpPr>
          <p:nvPr/>
        </p:nvSpPr>
        <p:spPr bwMode="auto">
          <a:xfrm flipH="1" flipV="1">
            <a:off x="4895850" y="1275160"/>
            <a:ext cx="1728788" cy="1243013"/>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a:solidFill>
                <a:srgbClr val="000000"/>
              </a:solidFill>
              <a:latin typeface="Times New Roman" panose="02020603050405020304" pitchFamily="18" charset="0"/>
              <a:cs typeface="Arial" panose="020B0604020202020204" pitchFamily="34" charset="0"/>
            </a:endParaRPr>
          </a:p>
        </p:txBody>
      </p:sp>
      <p:sp>
        <p:nvSpPr>
          <p:cNvPr id="554006" name="Line 22">
            <a:extLst>
              <a:ext uri="{FF2B5EF4-FFF2-40B4-BE49-F238E27FC236}">
                <a16:creationId xmlns:a16="http://schemas.microsoft.com/office/drawing/2014/main" id="{EF122C6D-9BED-4DC4-9218-35CA99836DDD}"/>
              </a:ext>
            </a:extLst>
          </p:cNvPr>
          <p:cNvSpPr>
            <a:spLocks noChangeShapeType="1"/>
          </p:cNvSpPr>
          <p:nvPr/>
        </p:nvSpPr>
        <p:spPr bwMode="auto">
          <a:xfrm flipH="1" flipV="1">
            <a:off x="5543551" y="1221582"/>
            <a:ext cx="1241822" cy="1403747"/>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a:solidFill>
                <a:srgbClr val="000000"/>
              </a:solidFill>
              <a:latin typeface="Times New Roman" panose="02020603050405020304" pitchFamily="18" charset="0"/>
              <a:cs typeface="Arial" panose="020B0604020202020204" pitchFamily="34" charset="0"/>
            </a:endParaRPr>
          </a:p>
        </p:txBody>
      </p:sp>
      <p:sp>
        <p:nvSpPr>
          <p:cNvPr id="554007" name="Line 23">
            <a:extLst>
              <a:ext uri="{FF2B5EF4-FFF2-40B4-BE49-F238E27FC236}">
                <a16:creationId xmlns:a16="http://schemas.microsoft.com/office/drawing/2014/main" id="{177083AD-021C-4824-AD05-E2FF405F1E6A}"/>
              </a:ext>
            </a:extLst>
          </p:cNvPr>
          <p:cNvSpPr>
            <a:spLocks noChangeShapeType="1"/>
          </p:cNvSpPr>
          <p:nvPr/>
        </p:nvSpPr>
        <p:spPr bwMode="auto">
          <a:xfrm flipH="1" flipV="1">
            <a:off x="6137673" y="1222117"/>
            <a:ext cx="864394" cy="151209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a:solidFill>
                <a:srgbClr val="000000"/>
              </a:solidFill>
              <a:latin typeface="Times New Roman" panose="02020603050405020304" pitchFamily="18" charset="0"/>
              <a:cs typeface="Arial" panose="020B0604020202020204" pitchFamily="34" charset="0"/>
            </a:endParaRPr>
          </a:p>
        </p:txBody>
      </p:sp>
      <p:sp>
        <p:nvSpPr>
          <p:cNvPr id="554008" name="Line 24">
            <a:extLst>
              <a:ext uri="{FF2B5EF4-FFF2-40B4-BE49-F238E27FC236}">
                <a16:creationId xmlns:a16="http://schemas.microsoft.com/office/drawing/2014/main" id="{114AF5CE-2072-45AE-ABDE-16F5D2AD0B88}"/>
              </a:ext>
            </a:extLst>
          </p:cNvPr>
          <p:cNvSpPr>
            <a:spLocks noChangeShapeType="1"/>
          </p:cNvSpPr>
          <p:nvPr/>
        </p:nvSpPr>
        <p:spPr bwMode="auto">
          <a:xfrm flipH="1" flipV="1">
            <a:off x="6840142" y="1275695"/>
            <a:ext cx="325040" cy="1566863"/>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dirty="0">
              <a:solidFill>
                <a:srgbClr val="000000"/>
              </a:solidFill>
              <a:latin typeface="Times New Roman" panose="02020603050405020304" pitchFamily="18" charset="0"/>
              <a:cs typeface="Arial" panose="020B0604020202020204" pitchFamily="34" charset="0"/>
            </a:endParaRPr>
          </a:p>
        </p:txBody>
      </p:sp>
      <p:sp>
        <p:nvSpPr>
          <p:cNvPr id="554009" name="Line 25">
            <a:extLst>
              <a:ext uri="{FF2B5EF4-FFF2-40B4-BE49-F238E27FC236}">
                <a16:creationId xmlns:a16="http://schemas.microsoft.com/office/drawing/2014/main" id="{D592C7BC-EFC8-48A0-BC60-C25F7010BF35}"/>
              </a:ext>
            </a:extLst>
          </p:cNvPr>
          <p:cNvSpPr>
            <a:spLocks noChangeShapeType="1"/>
          </p:cNvSpPr>
          <p:nvPr/>
        </p:nvSpPr>
        <p:spPr bwMode="auto">
          <a:xfrm flipV="1">
            <a:off x="7487841" y="1168539"/>
            <a:ext cx="108347" cy="1782365"/>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dirty="0">
              <a:solidFill>
                <a:srgbClr val="000000"/>
              </a:solidFill>
              <a:latin typeface="Times New Roman" panose="02020603050405020304" pitchFamily="18" charset="0"/>
              <a:cs typeface="Arial" panose="020B0604020202020204" pitchFamily="34" charset="0"/>
            </a:endParaRPr>
          </a:p>
        </p:txBody>
      </p:sp>
      <p:pic>
        <p:nvPicPr>
          <p:cNvPr id="554023" name="Spar890.wav">
            <a:hlinkClick r:id="" action="ppaction://media"/>
            <a:extLst>
              <a:ext uri="{FF2B5EF4-FFF2-40B4-BE49-F238E27FC236}">
                <a16:creationId xmlns:a16="http://schemas.microsoft.com/office/drawing/2014/main" id="{3BAEA93E-C88A-4B87-AEEB-6D28DA5F8A33}"/>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1">
            <a:extLst>
              <a:ext uri="{28A0092B-C50C-407E-A947-70E740481C1C}">
                <a14:useLocalDpi xmlns:a14="http://schemas.microsoft.com/office/drawing/2010/main" val="0"/>
              </a:ext>
            </a:extLst>
          </a:blip>
          <a:srcRect/>
          <a:stretch>
            <a:fillRect/>
          </a:stretch>
        </p:blipFill>
        <p:spPr bwMode="auto">
          <a:xfrm>
            <a:off x="1143000" y="49149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4024" name="Spar891.wav">
            <a:hlinkClick r:id="" action="ppaction://media"/>
            <a:extLst>
              <a:ext uri="{FF2B5EF4-FFF2-40B4-BE49-F238E27FC236}">
                <a16:creationId xmlns:a16="http://schemas.microsoft.com/office/drawing/2014/main" id="{CC47A223-C2A5-4009-8699-434604114F6E}"/>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1">
            <a:extLst>
              <a:ext uri="{28A0092B-C50C-407E-A947-70E740481C1C}">
                <a14:useLocalDpi xmlns:a14="http://schemas.microsoft.com/office/drawing/2010/main" val="0"/>
              </a:ext>
            </a:extLst>
          </a:blip>
          <a:srcRect/>
          <a:stretch>
            <a:fillRect/>
          </a:stretch>
        </p:blipFill>
        <p:spPr bwMode="auto">
          <a:xfrm>
            <a:off x="1143000" y="473154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4025" name="Spar892.wav">
            <a:hlinkClick r:id="" action="ppaction://media"/>
            <a:extLst>
              <a:ext uri="{FF2B5EF4-FFF2-40B4-BE49-F238E27FC236}">
                <a16:creationId xmlns:a16="http://schemas.microsoft.com/office/drawing/2014/main" id="{CA1F549F-E4A9-4B70-BC64-10B3823EC5D2}"/>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1">
            <a:extLst>
              <a:ext uri="{28A0092B-C50C-407E-A947-70E740481C1C}">
                <a14:useLocalDpi xmlns:a14="http://schemas.microsoft.com/office/drawing/2010/main" val="0"/>
              </a:ext>
            </a:extLst>
          </a:blip>
          <a:srcRect/>
          <a:stretch>
            <a:fillRect/>
          </a:stretch>
        </p:blipFill>
        <p:spPr bwMode="auto">
          <a:xfrm>
            <a:off x="1143000" y="4516041"/>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21" name="Picture 6" descr="Kalasnikov">
            <a:extLst>
              <a:ext uri="{FF2B5EF4-FFF2-40B4-BE49-F238E27FC236}">
                <a16:creationId xmlns:a16="http://schemas.microsoft.com/office/drawing/2014/main" id="{9D0CB011-35F6-4A27-B6EE-5494605C69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5616" y="681037"/>
            <a:ext cx="3014663"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26" name="Text Box 10">
            <a:extLst>
              <a:ext uri="{FF2B5EF4-FFF2-40B4-BE49-F238E27FC236}">
                <a16:creationId xmlns:a16="http://schemas.microsoft.com/office/drawing/2014/main" id="{B01301EB-8DB1-41F2-B595-9A868B471690}"/>
              </a:ext>
            </a:extLst>
          </p:cNvPr>
          <p:cNvSpPr txBox="1">
            <a:spLocks noChangeArrowheads="1"/>
          </p:cNvSpPr>
          <p:nvPr/>
        </p:nvSpPr>
        <p:spPr bwMode="auto">
          <a:xfrm>
            <a:off x="4153818" y="979061"/>
            <a:ext cx="6530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base" hangingPunct="1">
              <a:spcBef>
                <a:spcPct val="50000"/>
              </a:spcBef>
              <a:spcAft>
                <a:spcPct val="0"/>
              </a:spcAft>
              <a:buNone/>
            </a:pPr>
            <a:r>
              <a:rPr lang="it-IT" altLang="it-IT" sz="1200" b="1" dirty="0">
                <a:solidFill>
                  <a:srgbClr val="FFFF00"/>
                </a:solidFill>
                <a:latin typeface="Times New Roman" panose="02020603050405020304" pitchFamily="18" charset="0"/>
                <a:cs typeface="Arial" panose="020B0604020202020204" pitchFamily="34" charset="0"/>
              </a:rPr>
              <a:t>OSAS</a:t>
            </a:r>
          </a:p>
        </p:txBody>
      </p:sp>
      <p:sp>
        <p:nvSpPr>
          <p:cNvPr id="230427" name="Text Box 11">
            <a:extLst>
              <a:ext uri="{FF2B5EF4-FFF2-40B4-BE49-F238E27FC236}">
                <a16:creationId xmlns:a16="http://schemas.microsoft.com/office/drawing/2014/main" id="{AF3FE91E-9097-460B-9231-25CF5ED22FA1}"/>
              </a:ext>
            </a:extLst>
          </p:cNvPr>
          <p:cNvSpPr txBox="1">
            <a:spLocks noChangeArrowheads="1"/>
          </p:cNvSpPr>
          <p:nvPr/>
        </p:nvSpPr>
        <p:spPr bwMode="auto">
          <a:xfrm>
            <a:off x="5786598" y="982012"/>
            <a:ext cx="902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base" hangingPunct="1">
              <a:spcBef>
                <a:spcPct val="50000"/>
              </a:spcBef>
              <a:spcAft>
                <a:spcPct val="0"/>
              </a:spcAft>
              <a:buNone/>
            </a:pPr>
            <a:r>
              <a:rPr lang="it-IT" altLang="it-IT" sz="1200" b="1" dirty="0">
                <a:solidFill>
                  <a:srgbClr val="FFFF00"/>
                </a:solidFill>
                <a:latin typeface="Times New Roman" panose="02020603050405020304" pitchFamily="18" charset="0"/>
                <a:cs typeface="Arial" panose="020B0604020202020204" pitchFamily="34" charset="0"/>
              </a:rPr>
              <a:t>CEFALEA</a:t>
            </a:r>
            <a:endParaRPr lang="it-IT" altLang="it-IT" sz="1800" dirty="0">
              <a:solidFill>
                <a:srgbClr val="000000"/>
              </a:solidFill>
              <a:latin typeface="Times New Roman" panose="02020603050405020304" pitchFamily="18" charset="0"/>
              <a:cs typeface="Arial" panose="020B0604020202020204" pitchFamily="34" charset="0"/>
            </a:endParaRPr>
          </a:p>
        </p:txBody>
      </p:sp>
      <p:grpSp>
        <p:nvGrpSpPr>
          <p:cNvPr id="5" name="Group 32">
            <a:extLst>
              <a:ext uri="{FF2B5EF4-FFF2-40B4-BE49-F238E27FC236}">
                <a16:creationId xmlns:a16="http://schemas.microsoft.com/office/drawing/2014/main" id="{4D0D669C-3352-4732-A92D-598DFD95E041}"/>
              </a:ext>
            </a:extLst>
          </p:cNvPr>
          <p:cNvGrpSpPr>
            <a:grpSpLocks/>
          </p:cNvGrpSpPr>
          <p:nvPr/>
        </p:nvGrpSpPr>
        <p:grpSpPr bwMode="auto">
          <a:xfrm>
            <a:off x="2303860" y="2409825"/>
            <a:ext cx="5238750" cy="864394"/>
            <a:chOff x="975" y="2024"/>
            <a:chExt cx="4400" cy="726"/>
          </a:xfrm>
        </p:grpSpPr>
        <p:sp>
          <p:nvSpPr>
            <p:cNvPr id="230430" name="Line 33">
              <a:extLst>
                <a:ext uri="{FF2B5EF4-FFF2-40B4-BE49-F238E27FC236}">
                  <a16:creationId xmlns:a16="http://schemas.microsoft.com/office/drawing/2014/main" id="{0BD5E14F-4598-41CC-B4C7-2534C5F00B18}"/>
                </a:ext>
              </a:extLst>
            </p:cNvPr>
            <p:cNvSpPr>
              <a:spLocks noChangeShapeType="1"/>
            </p:cNvSpPr>
            <p:nvPr/>
          </p:nvSpPr>
          <p:spPr bwMode="auto">
            <a:xfrm flipV="1">
              <a:off x="975" y="2024"/>
              <a:ext cx="3538" cy="680"/>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a:solidFill>
                  <a:srgbClr val="000000"/>
                </a:solidFill>
                <a:latin typeface="Times New Roman" panose="02020603050405020304" pitchFamily="18" charset="0"/>
                <a:cs typeface="Arial" panose="020B0604020202020204" pitchFamily="34" charset="0"/>
              </a:endParaRPr>
            </a:p>
          </p:txBody>
        </p:sp>
        <p:sp>
          <p:nvSpPr>
            <p:cNvPr id="230431" name="Line 34">
              <a:extLst>
                <a:ext uri="{FF2B5EF4-FFF2-40B4-BE49-F238E27FC236}">
                  <a16:creationId xmlns:a16="http://schemas.microsoft.com/office/drawing/2014/main" id="{8B5B4462-C7B4-4B1C-82B0-828695FF8764}"/>
                </a:ext>
              </a:extLst>
            </p:cNvPr>
            <p:cNvSpPr>
              <a:spLocks noChangeShapeType="1"/>
            </p:cNvSpPr>
            <p:nvPr/>
          </p:nvSpPr>
          <p:spPr bwMode="auto">
            <a:xfrm flipV="1">
              <a:off x="1066" y="2115"/>
              <a:ext cx="3583" cy="635"/>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a:solidFill>
                  <a:srgbClr val="000000"/>
                </a:solidFill>
                <a:latin typeface="Times New Roman" panose="02020603050405020304" pitchFamily="18" charset="0"/>
                <a:cs typeface="Arial" panose="020B0604020202020204" pitchFamily="34" charset="0"/>
              </a:endParaRPr>
            </a:p>
          </p:txBody>
        </p:sp>
        <p:sp>
          <p:nvSpPr>
            <p:cNvPr id="230432" name="Line 35">
              <a:extLst>
                <a:ext uri="{FF2B5EF4-FFF2-40B4-BE49-F238E27FC236}">
                  <a16:creationId xmlns:a16="http://schemas.microsoft.com/office/drawing/2014/main" id="{14BFF495-1548-4361-A6EA-43748794F7E6}"/>
                </a:ext>
              </a:extLst>
            </p:cNvPr>
            <p:cNvSpPr>
              <a:spLocks noChangeShapeType="1"/>
            </p:cNvSpPr>
            <p:nvPr/>
          </p:nvSpPr>
          <p:spPr bwMode="auto">
            <a:xfrm flipV="1">
              <a:off x="1020" y="2205"/>
              <a:ext cx="3765" cy="499"/>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a:solidFill>
                  <a:srgbClr val="000000"/>
                </a:solidFill>
                <a:latin typeface="Times New Roman" panose="02020603050405020304" pitchFamily="18" charset="0"/>
                <a:cs typeface="Arial" panose="020B0604020202020204" pitchFamily="34" charset="0"/>
              </a:endParaRPr>
            </a:p>
          </p:txBody>
        </p:sp>
        <p:sp>
          <p:nvSpPr>
            <p:cNvPr id="230433" name="Line 36">
              <a:extLst>
                <a:ext uri="{FF2B5EF4-FFF2-40B4-BE49-F238E27FC236}">
                  <a16:creationId xmlns:a16="http://schemas.microsoft.com/office/drawing/2014/main" id="{B0757307-BD52-4B0C-BFD5-0D9FFC00A6E4}"/>
                </a:ext>
              </a:extLst>
            </p:cNvPr>
            <p:cNvSpPr>
              <a:spLocks noChangeShapeType="1"/>
            </p:cNvSpPr>
            <p:nvPr/>
          </p:nvSpPr>
          <p:spPr bwMode="auto">
            <a:xfrm flipV="1">
              <a:off x="1066" y="2296"/>
              <a:ext cx="3901" cy="40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a:solidFill>
                  <a:srgbClr val="000000"/>
                </a:solidFill>
                <a:latin typeface="Times New Roman" panose="02020603050405020304" pitchFamily="18" charset="0"/>
                <a:cs typeface="Arial" panose="020B0604020202020204" pitchFamily="34" charset="0"/>
              </a:endParaRPr>
            </a:p>
          </p:txBody>
        </p:sp>
        <p:sp>
          <p:nvSpPr>
            <p:cNvPr id="230434" name="Line 37">
              <a:extLst>
                <a:ext uri="{FF2B5EF4-FFF2-40B4-BE49-F238E27FC236}">
                  <a16:creationId xmlns:a16="http://schemas.microsoft.com/office/drawing/2014/main" id="{F19918B0-BFC3-4B63-8292-CE513A85A53E}"/>
                </a:ext>
              </a:extLst>
            </p:cNvPr>
            <p:cNvSpPr>
              <a:spLocks noChangeShapeType="1"/>
            </p:cNvSpPr>
            <p:nvPr/>
          </p:nvSpPr>
          <p:spPr bwMode="auto">
            <a:xfrm flipV="1">
              <a:off x="1066" y="2387"/>
              <a:ext cx="4037" cy="317"/>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a:solidFill>
                  <a:srgbClr val="000000"/>
                </a:solidFill>
                <a:latin typeface="Times New Roman" panose="02020603050405020304" pitchFamily="18" charset="0"/>
                <a:cs typeface="Arial" panose="020B0604020202020204" pitchFamily="34" charset="0"/>
              </a:endParaRPr>
            </a:p>
          </p:txBody>
        </p:sp>
        <p:sp>
          <p:nvSpPr>
            <p:cNvPr id="230435" name="Line 38">
              <a:extLst>
                <a:ext uri="{FF2B5EF4-FFF2-40B4-BE49-F238E27FC236}">
                  <a16:creationId xmlns:a16="http://schemas.microsoft.com/office/drawing/2014/main" id="{0A56A701-55EE-47D6-9F1F-2456AF628BED}"/>
                </a:ext>
              </a:extLst>
            </p:cNvPr>
            <p:cNvSpPr>
              <a:spLocks noChangeShapeType="1"/>
            </p:cNvSpPr>
            <p:nvPr/>
          </p:nvSpPr>
          <p:spPr bwMode="auto">
            <a:xfrm flipV="1">
              <a:off x="975" y="2478"/>
              <a:ext cx="4400" cy="272"/>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it-IT" sz="1350">
                <a:solidFill>
                  <a:srgbClr val="000000"/>
                </a:solidFill>
                <a:latin typeface="Times New Roman" panose="02020603050405020304" pitchFamily="18" charset="0"/>
                <a:cs typeface="Arial" panose="020B0604020202020204" pitchFamily="34" charset="0"/>
              </a:endParaRPr>
            </a:p>
          </p:txBody>
        </p:sp>
      </p:grpSp>
      <p:sp>
        <p:nvSpPr>
          <p:cNvPr id="230429" name="Text Box 16">
            <a:extLst>
              <a:ext uri="{FF2B5EF4-FFF2-40B4-BE49-F238E27FC236}">
                <a16:creationId xmlns:a16="http://schemas.microsoft.com/office/drawing/2014/main" id="{32EB7CD8-9CB7-4140-914F-2BC96025438D}"/>
              </a:ext>
            </a:extLst>
          </p:cNvPr>
          <p:cNvSpPr txBox="1">
            <a:spLocks noChangeArrowheads="1"/>
          </p:cNvSpPr>
          <p:nvPr/>
        </p:nvSpPr>
        <p:spPr bwMode="auto">
          <a:xfrm>
            <a:off x="1223963" y="4811316"/>
            <a:ext cx="25146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50000"/>
              </a:spcBef>
              <a:spcAft>
                <a:spcPct val="0"/>
              </a:spcAft>
              <a:buNone/>
            </a:pPr>
            <a:r>
              <a:rPr lang="it-IT" altLang="it-IT" sz="1350" b="1">
                <a:solidFill>
                  <a:srgbClr val="FFFFFF"/>
                </a:solidFill>
                <a:latin typeface="Times New Roman" panose="02020603050405020304" pitchFamily="18" charset="0"/>
                <a:cs typeface="Arial" panose="020B0604020202020204" pitchFamily="34" charset="0"/>
              </a:rPr>
              <a:t>Yemen del Nord 1994</a:t>
            </a:r>
          </a:p>
        </p:txBody>
      </p:sp>
      <p:sp>
        <p:nvSpPr>
          <p:cNvPr id="230402" name="Text Box 44">
            <a:extLst>
              <a:ext uri="{FF2B5EF4-FFF2-40B4-BE49-F238E27FC236}">
                <a16:creationId xmlns:a16="http://schemas.microsoft.com/office/drawing/2014/main" id="{EDEB43F8-F8FD-40C2-BDFE-7C02069CF221}"/>
              </a:ext>
            </a:extLst>
          </p:cNvPr>
          <p:cNvSpPr txBox="1">
            <a:spLocks noChangeArrowheads="1"/>
          </p:cNvSpPr>
          <p:nvPr/>
        </p:nvSpPr>
        <p:spPr bwMode="auto">
          <a:xfrm>
            <a:off x="3357087" y="3766264"/>
            <a:ext cx="5703299" cy="3693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fontAlgn="base" hangingPunct="1">
              <a:spcBef>
                <a:spcPct val="50000"/>
              </a:spcBef>
              <a:spcAft>
                <a:spcPct val="0"/>
              </a:spcAft>
              <a:buNone/>
            </a:pPr>
            <a:r>
              <a:rPr lang="it-IT" altLang="it-IT" sz="1800" b="1" dirty="0">
                <a:solidFill>
                  <a:srgbClr val="FFFFFF"/>
                </a:solidFill>
                <a:latin typeface="Times New Roman" panose="02020603050405020304" pitchFamily="18" charset="0"/>
                <a:cs typeface="Arial" panose="020B0604020202020204" pitchFamily="34" charset="0"/>
              </a:rPr>
              <a:t>Vantaggi della terapia occlusale sulla </a:t>
            </a:r>
            <a:r>
              <a:rPr lang="it-IT" altLang="it-IT" sz="1800" b="1" dirty="0">
                <a:solidFill>
                  <a:srgbClr val="FFFF00"/>
                </a:solidFill>
                <a:latin typeface="Times New Roman" panose="02020603050405020304" pitchFamily="18" charset="0"/>
                <a:cs typeface="Arial" panose="020B0604020202020204" pitchFamily="34" charset="0"/>
              </a:rPr>
              <a:t>COMORBILITA’</a:t>
            </a:r>
          </a:p>
        </p:txBody>
      </p:sp>
      <p:sp>
        <p:nvSpPr>
          <p:cNvPr id="4" name="Text Box 27">
            <a:extLst>
              <a:ext uri="{FF2B5EF4-FFF2-40B4-BE49-F238E27FC236}">
                <a16:creationId xmlns:a16="http://schemas.microsoft.com/office/drawing/2014/main" id="{F362E557-8DE8-42B5-85AA-32CCDD5270DD}"/>
              </a:ext>
            </a:extLst>
          </p:cNvPr>
          <p:cNvSpPr txBox="1">
            <a:spLocks noChangeArrowheads="1"/>
          </p:cNvSpPr>
          <p:nvPr/>
        </p:nvSpPr>
        <p:spPr bwMode="auto">
          <a:xfrm>
            <a:off x="4247753" y="4731544"/>
            <a:ext cx="453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FFFF00"/>
                </a:solidFill>
                <a:effectLst/>
                <a:uLnTx/>
                <a:uFillTx/>
                <a:latin typeface="Calibri" panose="020F0502020204030204" pitchFamily="34" charset="0"/>
                <a:ea typeface="+mn-ea"/>
                <a:cs typeface="+mn-cs"/>
              </a:rPr>
              <a:t>www.studiober.com    edber@studiober.com</a:t>
            </a:r>
            <a:endParaRPr kumimoji="0" lang="it-IT" altLang="it-IT" sz="1800" b="0" i="0" u="none" strike="noStrike" kern="0" cap="none" spc="0" normalizeH="0" baseline="0" noProof="0" dirty="0">
              <a:ln>
                <a:noFill/>
              </a:ln>
              <a:solidFill>
                <a:srgbClr val="FFFF00"/>
              </a:solidFill>
              <a:effectLst/>
              <a:uLnTx/>
              <a:uFillTx/>
              <a:latin typeface="Calibri" panose="020F0502020204030204" pitchFamily="34" charset="0"/>
              <a:ea typeface="+mn-ea"/>
              <a:cs typeface="+mn-cs"/>
            </a:endParaRPr>
          </a:p>
        </p:txBody>
      </p:sp>
      <p:sp>
        <p:nvSpPr>
          <p:cNvPr id="6" name="Text Box 11">
            <a:extLst>
              <a:ext uri="{FF2B5EF4-FFF2-40B4-BE49-F238E27FC236}">
                <a16:creationId xmlns:a16="http://schemas.microsoft.com/office/drawing/2014/main" id="{192A660E-C5A2-4B74-94BD-13798D284090}"/>
              </a:ext>
            </a:extLst>
          </p:cNvPr>
          <p:cNvSpPr txBox="1">
            <a:spLocks noChangeArrowheads="1"/>
          </p:cNvSpPr>
          <p:nvPr/>
        </p:nvSpPr>
        <p:spPr bwMode="auto">
          <a:xfrm>
            <a:off x="6619081" y="977424"/>
            <a:ext cx="2291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base" hangingPunct="1">
              <a:spcBef>
                <a:spcPct val="50000"/>
              </a:spcBef>
              <a:spcAft>
                <a:spcPct val="0"/>
              </a:spcAft>
              <a:buNone/>
            </a:pPr>
            <a:r>
              <a:rPr lang="it-IT" altLang="it-IT" sz="1200" b="1" dirty="0">
                <a:solidFill>
                  <a:srgbClr val="FFFF00"/>
                </a:solidFill>
                <a:latin typeface="Times New Roman" panose="02020603050405020304" pitchFamily="18" charset="0"/>
                <a:cs typeface="Arial" panose="020B0604020202020204" pitchFamily="34" charset="0"/>
              </a:rPr>
              <a:t>EQUIVALENTI EMICRANICI</a:t>
            </a:r>
            <a:endParaRPr lang="it-IT" altLang="it-IT" sz="1800" dirty="0">
              <a:solidFill>
                <a:srgbClr val="000000"/>
              </a:solidFill>
              <a:latin typeface="Times New Roman" panose="02020603050405020304" pitchFamily="18" charset="0"/>
              <a:cs typeface="Arial" panose="020B0604020202020204" pitchFamily="34" charset="0"/>
            </a:endParaRPr>
          </a:p>
        </p:txBody>
      </p:sp>
      <p:pic>
        <p:nvPicPr>
          <p:cNvPr id="32" name="Spari di fucile mitragliatore M-16">
            <a:hlinkClick r:id="" action="ppaction://media"/>
            <a:extLst>
              <a:ext uri="{FF2B5EF4-FFF2-40B4-BE49-F238E27FC236}">
                <a16:creationId xmlns:a16="http://schemas.microsoft.com/office/drawing/2014/main" id="{40F12FE6-98CD-4754-966E-A4153FFD8BF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388542" y="3766264"/>
            <a:ext cx="609600" cy="609600"/>
          </a:xfrm>
          <a:prstGeom prst="rect">
            <a:avLst/>
          </a:prstGeom>
        </p:spPr>
      </p:pic>
      <p:sp>
        <p:nvSpPr>
          <p:cNvPr id="3" name="CasellaDiTesto 2">
            <a:extLst>
              <a:ext uri="{FF2B5EF4-FFF2-40B4-BE49-F238E27FC236}">
                <a16:creationId xmlns:a16="http://schemas.microsoft.com/office/drawing/2014/main" id="{B46CC8D7-E3FB-4BCE-A3EE-1EB99A370798}"/>
              </a:ext>
            </a:extLst>
          </p:cNvPr>
          <p:cNvSpPr txBox="1"/>
          <p:nvPr/>
        </p:nvSpPr>
        <p:spPr>
          <a:xfrm>
            <a:off x="6324255" y="4453196"/>
            <a:ext cx="2388751" cy="307777"/>
          </a:xfrm>
          <a:prstGeom prst="rect">
            <a:avLst/>
          </a:prstGeom>
          <a:noFill/>
        </p:spPr>
        <p:txBody>
          <a:bodyPr wrap="square" rtlCol="0">
            <a:spAutoFit/>
          </a:bodyPr>
          <a:lstStyle/>
          <a:p>
            <a:r>
              <a:rPr kumimoji="0" lang="it-IT" altLang="it-IT" sz="1400" b="1" i="0" u="none" strike="noStrike" kern="0" cap="none" spc="0" normalizeH="0" baseline="0" noProof="0" dirty="0">
                <a:ln>
                  <a:noFill/>
                </a:ln>
                <a:solidFill>
                  <a:schemeClr val="bg1"/>
                </a:solidFill>
                <a:effectLst/>
                <a:uLnTx/>
                <a:uFillTx/>
                <a:latin typeface="Calibri" panose="020F0502020204030204" pitchFamily="34" charset="0"/>
              </a:rPr>
              <a:t>per qualunque informazione:</a:t>
            </a:r>
            <a:endParaRPr lang="it-IT" sz="1400" dirty="0"/>
          </a:p>
        </p:txBody>
      </p:sp>
      <p:pic>
        <p:nvPicPr>
          <p:cNvPr id="9" name="Audio 8">
            <a:hlinkClick r:id="" action="ppaction://media"/>
            <a:extLst>
              <a:ext uri="{FF2B5EF4-FFF2-40B4-BE49-F238E27FC236}">
                <a16:creationId xmlns:a16="http://schemas.microsoft.com/office/drawing/2014/main" id="{6168BE78-FD85-4FBB-966F-BCC61097E2D8}"/>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440738" y="4440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advTm="16333"/>
    </mc:Choice>
    <mc:Fallback xmlns="">
      <p:transition advTm="16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4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repeatCount="2000" fill="hold" display="0">
                  <p:stCondLst>
                    <p:cond delay="indefinite"/>
                  </p:stCondLst>
                  <p:endCondLst>
                    <p:cond evt="onPrev" delay="0">
                      <p:tgtEl>
                        <p:sldTgt/>
                      </p:tgtEl>
                    </p:cond>
                    <p:cond evt="onStopAudio" delay="0">
                      <p:tgtEl>
                        <p:sldTgt/>
                      </p:tgtEl>
                    </p:cond>
                  </p:endCondLst>
                </p:cTn>
                <p:tgtEl>
                  <p:spTgt spid="554023"/>
                </p:tgtEl>
              </p:cMediaNode>
            </p:audio>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554024"/>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54025"/>
                </p:tgtEl>
              </p:cMediaNode>
            </p:audio>
            <p:audio>
              <p:cMediaNode vol="80000">
                <p:cTn id="14" fill="hold" display="0">
                  <p:stCondLst>
                    <p:cond delay="indefinite"/>
                  </p:stCondLst>
                  <p:endCondLst>
                    <p:cond evt="onStopAudio" delay="0">
                      <p:tgtEl>
                        <p:sldTgt/>
                      </p:tgtEl>
                    </p:cond>
                  </p:endCondLst>
                </p:cTn>
                <p:tgtEl>
                  <p:spTgt spid="32"/>
                </p:tgtEl>
              </p:cMediaNode>
            </p:audio>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459" objId="32"/>
        <p14:stopEvt time="3667" objId="32"/>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magine 44">
            <a:extLst>
              <a:ext uri="{FF2B5EF4-FFF2-40B4-BE49-F238E27FC236}">
                <a16:creationId xmlns:a16="http://schemas.microsoft.com/office/drawing/2014/main" id="{3F6F8CBD-72DF-44D3-86E8-D49C74FEC07C}"/>
              </a:ext>
            </a:extLst>
          </p:cNvPr>
          <p:cNvPicPr>
            <a:picLocks noChangeAspect="1"/>
          </p:cNvPicPr>
          <p:nvPr/>
        </p:nvPicPr>
        <p:blipFill>
          <a:blip r:embed="rId7" cstate="print"/>
          <a:stretch>
            <a:fillRect/>
          </a:stretch>
        </p:blipFill>
        <p:spPr>
          <a:xfrm>
            <a:off x="10161" y="907617"/>
            <a:ext cx="9144000" cy="4315655"/>
          </a:xfrm>
          <a:prstGeom prst="rect">
            <a:avLst/>
          </a:prstGeom>
        </p:spPr>
      </p:pic>
      <p:pic>
        <p:nvPicPr>
          <p:cNvPr id="553986" name="Picture 2" descr="bersaglio">
            <a:extLst>
              <a:ext uri="{FF2B5EF4-FFF2-40B4-BE49-F238E27FC236}">
                <a16:creationId xmlns:a16="http://schemas.microsoft.com/office/drawing/2014/main" id="{5E423B8F-540E-40E8-BC3F-F3E14146D6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4366" y="1845469"/>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FA1DC7B7-F293-4BE9-A536-E2293C32712A}"/>
              </a:ext>
            </a:extLst>
          </p:cNvPr>
          <p:cNvGrpSpPr>
            <a:grpSpLocks/>
          </p:cNvGrpSpPr>
          <p:nvPr/>
        </p:nvGrpSpPr>
        <p:grpSpPr bwMode="auto">
          <a:xfrm>
            <a:off x="6300787" y="2356248"/>
            <a:ext cx="1700213" cy="1340644"/>
            <a:chOff x="4332" y="1979"/>
            <a:chExt cx="1428" cy="1126"/>
          </a:xfrm>
        </p:grpSpPr>
        <p:sp>
          <p:nvSpPr>
            <p:cNvPr id="230442" name="Text Box 4">
              <a:extLst>
                <a:ext uri="{FF2B5EF4-FFF2-40B4-BE49-F238E27FC236}">
                  <a16:creationId xmlns:a16="http://schemas.microsoft.com/office/drawing/2014/main" id="{3E18BA4A-19B8-424D-8622-16B34092E25F}"/>
                </a:ext>
              </a:extLst>
            </p:cNvPr>
            <p:cNvSpPr txBox="1">
              <a:spLocks noChangeArrowheads="1"/>
            </p:cNvSpPr>
            <p:nvPr/>
          </p:nvSpPr>
          <p:spPr bwMode="auto">
            <a:xfrm>
              <a:off x="4332" y="2795"/>
              <a:ext cx="1428"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it-IT" altLang="it-IT" sz="18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rPr>
                <a:t>Malocclusione</a:t>
              </a:r>
            </a:p>
          </p:txBody>
        </p:sp>
        <p:pic>
          <p:nvPicPr>
            <p:cNvPr id="230443" name="Picture 5" descr="02">
              <a:extLst>
                <a:ext uri="{FF2B5EF4-FFF2-40B4-BE49-F238E27FC236}">
                  <a16:creationId xmlns:a16="http://schemas.microsoft.com/office/drawing/2014/main" id="{852406DE-22F8-4871-9AE8-96998B89AF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3749" t="12395" r="3749" b="12395"/>
            <a:stretch>
              <a:fillRect/>
            </a:stretch>
          </p:blipFill>
          <p:spPr bwMode="auto">
            <a:xfrm>
              <a:off x="4604" y="1979"/>
              <a:ext cx="719"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0405" name="Text Box 7">
            <a:extLst>
              <a:ext uri="{FF2B5EF4-FFF2-40B4-BE49-F238E27FC236}">
                <a16:creationId xmlns:a16="http://schemas.microsoft.com/office/drawing/2014/main" id="{574F053E-763F-48C0-8EC2-5426A028E3FF}"/>
              </a:ext>
            </a:extLst>
          </p:cNvPr>
          <p:cNvSpPr txBox="1">
            <a:spLocks noChangeArrowheads="1"/>
          </p:cNvSpPr>
          <p:nvPr/>
        </p:nvSpPr>
        <p:spPr bwMode="auto">
          <a:xfrm>
            <a:off x="1143000" y="240506"/>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it-IT" altLang="it-IT" sz="1800" b="1" i="0" u="none" strike="noStrike" kern="1200" cap="none" spc="0" normalizeH="0" baseline="0" noProof="0">
                <a:ln>
                  <a:noFill/>
                </a:ln>
                <a:solidFill>
                  <a:srgbClr val="FFFF00"/>
                </a:solidFill>
                <a:effectLst/>
                <a:uLnTx/>
                <a:uFillTx/>
                <a:latin typeface="Times New Roman" panose="02020603050405020304" pitchFamily="18" charset="0"/>
                <a:ea typeface="+mn-ea"/>
                <a:cs typeface="Arial" panose="020B0604020202020204" pitchFamily="34" charset="0"/>
              </a:rPr>
              <a:t>PRINCIPALI CAUSE DI TOSSE PERSISTENTE</a:t>
            </a:r>
          </a:p>
        </p:txBody>
      </p:sp>
      <p:sp>
        <p:nvSpPr>
          <p:cNvPr id="554004" name="Line 20">
            <a:extLst>
              <a:ext uri="{FF2B5EF4-FFF2-40B4-BE49-F238E27FC236}">
                <a16:creationId xmlns:a16="http://schemas.microsoft.com/office/drawing/2014/main" id="{26203904-4496-454F-83F2-7DBA3DA6AC8C}"/>
              </a:ext>
            </a:extLst>
          </p:cNvPr>
          <p:cNvSpPr>
            <a:spLocks noChangeShapeType="1"/>
          </p:cNvSpPr>
          <p:nvPr/>
        </p:nvSpPr>
        <p:spPr bwMode="auto">
          <a:xfrm flipH="1" flipV="1">
            <a:off x="4410075" y="1383507"/>
            <a:ext cx="1997869" cy="1026319"/>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54005" name="Line 21">
            <a:extLst>
              <a:ext uri="{FF2B5EF4-FFF2-40B4-BE49-F238E27FC236}">
                <a16:creationId xmlns:a16="http://schemas.microsoft.com/office/drawing/2014/main" id="{51C9A8C7-C57F-4155-A6DB-6477D48C9814}"/>
              </a:ext>
            </a:extLst>
          </p:cNvPr>
          <p:cNvSpPr>
            <a:spLocks noChangeShapeType="1"/>
          </p:cNvSpPr>
          <p:nvPr/>
        </p:nvSpPr>
        <p:spPr bwMode="auto">
          <a:xfrm flipH="1" flipV="1">
            <a:off x="4895850" y="1275160"/>
            <a:ext cx="1728788" cy="1243013"/>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54006" name="Line 22">
            <a:extLst>
              <a:ext uri="{FF2B5EF4-FFF2-40B4-BE49-F238E27FC236}">
                <a16:creationId xmlns:a16="http://schemas.microsoft.com/office/drawing/2014/main" id="{EF122C6D-9BED-4DC4-9218-35CA99836DDD}"/>
              </a:ext>
            </a:extLst>
          </p:cNvPr>
          <p:cNvSpPr>
            <a:spLocks noChangeShapeType="1"/>
          </p:cNvSpPr>
          <p:nvPr/>
        </p:nvSpPr>
        <p:spPr bwMode="auto">
          <a:xfrm flipH="1" flipV="1">
            <a:off x="5543551" y="1221582"/>
            <a:ext cx="1241822" cy="1403747"/>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54007" name="Line 23">
            <a:extLst>
              <a:ext uri="{FF2B5EF4-FFF2-40B4-BE49-F238E27FC236}">
                <a16:creationId xmlns:a16="http://schemas.microsoft.com/office/drawing/2014/main" id="{177083AD-021C-4824-AD05-E2FF405F1E6A}"/>
              </a:ext>
            </a:extLst>
          </p:cNvPr>
          <p:cNvSpPr>
            <a:spLocks noChangeShapeType="1"/>
          </p:cNvSpPr>
          <p:nvPr/>
        </p:nvSpPr>
        <p:spPr bwMode="auto">
          <a:xfrm flipH="1" flipV="1">
            <a:off x="6137673" y="1222117"/>
            <a:ext cx="864394" cy="151209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54008" name="Line 24">
            <a:extLst>
              <a:ext uri="{FF2B5EF4-FFF2-40B4-BE49-F238E27FC236}">
                <a16:creationId xmlns:a16="http://schemas.microsoft.com/office/drawing/2014/main" id="{114AF5CE-2072-45AE-ABDE-16F5D2AD0B88}"/>
              </a:ext>
            </a:extLst>
          </p:cNvPr>
          <p:cNvSpPr>
            <a:spLocks noChangeShapeType="1"/>
          </p:cNvSpPr>
          <p:nvPr/>
        </p:nvSpPr>
        <p:spPr bwMode="auto">
          <a:xfrm flipH="1" flipV="1">
            <a:off x="6840142" y="1275695"/>
            <a:ext cx="325040" cy="1566863"/>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54009" name="Line 25">
            <a:extLst>
              <a:ext uri="{FF2B5EF4-FFF2-40B4-BE49-F238E27FC236}">
                <a16:creationId xmlns:a16="http://schemas.microsoft.com/office/drawing/2014/main" id="{D592C7BC-EFC8-48A0-BC60-C25F7010BF35}"/>
              </a:ext>
            </a:extLst>
          </p:cNvPr>
          <p:cNvSpPr>
            <a:spLocks noChangeShapeType="1"/>
          </p:cNvSpPr>
          <p:nvPr/>
        </p:nvSpPr>
        <p:spPr bwMode="auto">
          <a:xfrm flipV="1">
            <a:off x="7487841" y="1168539"/>
            <a:ext cx="108347" cy="1782365"/>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54023" name="Spar890.wav">
            <a:hlinkClick r:id="" action="ppaction://media"/>
            <a:extLst>
              <a:ext uri="{FF2B5EF4-FFF2-40B4-BE49-F238E27FC236}">
                <a16:creationId xmlns:a16="http://schemas.microsoft.com/office/drawing/2014/main" id="{3BAEA93E-C88A-4B87-AEEB-6D28DA5F8A33}"/>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1143000" y="49149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4024" name="Spar891.wav">
            <a:hlinkClick r:id="" action="ppaction://media"/>
            <a:extLst>
              <a:ext uri="{FF2B5EF4-FFF2-40B4-BE49-F238E27FC236}">
                <a16:creationId xmlns:a16="http://schemas.microsoft.com/office/drawing/2014/main" id="{CC47A223-C2A5-4009-8699-434604114F6E}"/>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1143000" y="473154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4025" name="Spar892.wav">
            <a:hlinkClick r:id="" action="ppaction://media"/>
            <a:extLst>
              <a:ext uri="{FF2B5EF4-FFF2-40B4-BE49-F238E27FC236}">
                <a16:creationId xmlns:a16="http://schemas.microsoft.com/office/drawing/2014/main" id="{CA1F549F-E4A9-4B70-BC64-10B3823EC5D2}"/>
              </a:ext>
            </a:extLst>
          </p:cNvPr>
          <p:cNvPicPr>
            <a:picLocks noChangeAspect="1" noChangeArrowheads="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rcRect/>
          <a:stretch>
            <a:fillRect/>
          </a:stretch>
        </p:blipFill>
        <p:spPr bwMode="auto">
          <a:xfrm>
            <a:off x="1143000" y="4516041"/>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21" name="Picture 6" descr="Kalasnikov">
            <a:extLst>
              <a:ext uri="{FF2B5EF4-FFF2-40B4-BE49-F238E27FC236}">
                <a16:creationId xmlns:a16="http://schemas.microsoft.com/office/drawing/2014/main" id="{9D0CB011-35F6-4A27-B6EE-5494605C69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616" y="681037"/>
            <a:ext cx="3014663"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4010" name="Text Box 26">
            <a:extLst>
              <a:ext uri="{FF2B5EF4-FFF2-40B4-BE49-F238E27FC236}">
                <a16:creationId xmlns:a16="http://schemas.microsoft.com/office/drawing/2014/main" id="{885B0CF8-2167-4862-A21E-DA2BB48E76D1}"/>
              </a:ext>
            </a:extLst>
          </p:cNvPr>
          <p:cNvSpPr txBox="1">
            <a:spLocks noChangeArrowheads="1"/>
          </p:cNvSpPr>
          <p:nvPr/>
        </p:nvSpPr>
        <p:spPr bwMode="auto">
          <a:xfrm>
            <a:off x="1488440" y="91441"/>
            <a:ext cx="6858000" cy="569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it-IT" altLang="it-IT" sz="13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Altre comorbilità della </a:t>
            </a:r>
            <a:r>
              <a:rPr kumimoji="0" lang="it-IT" altLang="it-IT" sz="13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Arial" panose="020B0604020202020204" pitchFamily="34" charset="0"/>
              </a:rPr>
              <a:t>malocclusione</a:t>
            </a:r>
            <a:r>
              <a:rPr kumimoji="0" lang="it-IT" altLang="it-IT" sz="13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 e dei disturbi dell’Articolazione </a:t>
            </a:r>
            <a:r>
              <a:rPr kumimoji="0" lang="it-IT" altLang="it-IT" sz="13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Arial" panose="020B0604020202020204" pitchFamily="34" charset="0"/>
              </a:rPr>
              <a:t>Temporo</a:t>
            </a:r>
            <a:r>
              <a:rPr kumimoji="0" lang="it-IT" altLang="it-IT" sz="13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 Mandibolare</a:t>
            </a:r>
            <a:r>
              <a:rPr kumimoji="0" lang="it-IT" altLang="it-IT" sz="1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 </a:t>
            </a:r>
            <a:r>
              <a:rPr kumimoji="0" lang="it-IT" altLang="it-IT"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(Vertigini, OMAR, Parotite, ricorrente, </a:t>
            </a:r>
            <a:r>
              <a:rPr kumimoji="0" lang="it-IT" altLang="it-IT" sz="1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Arial" panose="020B0604020202020204" pitchFamily="34" charset="0"/>
              </a:rPr>
              <a:t>cervicalgia</a:t>
            </a:r>
            <a:r>
              <a:rPr kumimoji="0" lang="it-IT" altLang="it-IT"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a:t>
            </a:r>
          </a:p>
        </p:txBody>
      </p:sp>
      <p:grpSp>
        <p:nvGrpSpPr>
          <p:cNvPr id="5" name="Group 32">
            <a:extLst>
              <a:ext uri="{FF2B5EF4-FFF2-40B4-BE49-F238E27FC236}">
                <a16:creationId xmlns:a16="http://schemas.microsoft.com/office/drawing/2014/main" id="{4D0D669C-3352-4732-A92D-598DFD95E041}"/>
              </a:ext>
            </a:extLst>
          </p:cNvPr>
          <p:cNvGrpSpPr>
            <a:grpSpLocks/>
          </p:cNvGrpSpPr>
          <p:nvPr/>
        </p:nvGrpSpPr>
        <p:grpSpPr bwMode="auto">
          <a:xfrm>
            <a:off x="2303860" y="2409825"/>
            <a:ext cx="5238750" cy="864394"/>
            <a:chOff x="975" y="2024"/>
            <a:chExt cx="4400" cy="726"/>
          </a:xfrm>
        </p:grpSpPr>
        <p:sp>
          <p:nvSpPr>
            <p:cNvPr id="230430" name="Line 33">
              <a:extLst>
                <a:ext uri="{FF2B5EF4-FFF2-40B4-BE49-F238E27FC236}">
                  <a16:creationId xmlns:a16="http://schemas.microsoft.com/office/drawing/2014/main" id="{0BD5E14F-4598-41CC-B4C7-2534C5F00B18}"/>
                </a:ext>
              </a:extLst>
            </p:cNvPr>
            <p:cNvSpPr>
              <a:spLocks noChangeShapeType="1"/>
            </p:cNvSpPr>
            <p:nvPr/>
          </p:nvSpPr>
          <p:spPr bwMode="auto">
            <a:xfrm flipV="1">
              <a:off x="975" y="2024"/>
              <a:ext cx="3538" cy="680"/>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31" name="Line 34">
              <a:extLst>
                <a:ext uri="{FF2B5EF4-FFF2-40B4-BE49-F238E27FC236}">
                  <a16:creationId xmlns:a16="http://schemas.microsoft.com/office/drawing/2014/main" id="{8B5B4462-C7B4-4B1C-82B0-828695FF8764}"/>
                </a:ext>
              </a:extLst>
            </p:cNvPr>
            <p:cNvSpPr>
              <a:spLocks noChangeShapeType="1"/>
            </p:cNvSpPr>
            <p:nvPr/>
          </p:nvSpPr>
          <p:spPr bwMode="auto">
            <a:xfrm flipV="1">
              <a:off x="1066" y="2115"/>
              <a:ext cx="3583" cy="635"/>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32" name="Line 35">
              <a:extLst>
                <a:ext uri="{FF2B5EF4-FFF2-40B4-BE49-F238E27FC236}">
                  <a16:creationId xmlns:a16="http://schemas.microsoft.com/office/drawing/2014/main" id="{14BFF495-1548-4361-A6EA-43748794F7E6}"/>
                </a:ext>
              </a:extLst>
            </p:cNvPr>
            <p:cNvSpPr>
              <a:spLocks noChangeShapeType="1"/>
            </p:cNvSpPr>
            <p:nvPr/>
          </p:nvSpPr>
          <p:spPr bwMode="auto">
            <a:xfrm flipV="1">
              <a:off x="1020" y="2205"/>
              <a:ext cx="3765" cy="499"/>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33" name="Line 36">
              <a:extLst>
                <a:ext uri="{FF2B5EF4-FFF2-40B4-BE49-F238E27FC236}">
                  <a16:creationId xmlns:a16="http://schemas.microsoft.com/office/drawing/2014/main" id="{B0757307-BD52-4B0C-BFD5-0D9FFC00A6E4}"/>
                </a:ext>
              </a:extLst>
            </p:cNvPr>
            <p:cNvSpPr>
              <a:spLocks noChangeShapeType="1"/>
            </p:cNvSpPr>
            <p:nvPr/>
          </p:nvSpPr>
          <p:spPr bwMode="auto">
            <a:xfrm flipV="1">
              <a:off x="1066" y="2296"/>
              <a:ext cx="3901" cy="40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34" name="Line 37">
              <a:extLst>
                <a:ext uri="{FF2B5EF4-FFF2-40B4-BE49-F238E27FC236}">
                  <a16:creationId xmlns:a16="http://schemas.microsoft.com/office/drawing/2014/main" id="{F19918B0-BFC3-4B63-8292-CE513A85A53E}"/>
                </a:ext>
              </a:extLst>
            </p:cNvPr>
            <p:cNvSpPr>
              <a:spLocks noChangeShapeType="1"/>
            </p:cNvSpPr>
            <p:nvPr/>
          </p:nvSpPr>
          <p:spPr bwMode="auto">
            <a:xfrm flipV="1">
              <a:off x="1066" y="2387"/>
              <a:ext cx="4037" cy="317"/>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35" name="Line 38">
              <a:extLst>
                <a:ext uri="{FF2B5EF4-FFF2-40B4-BE49-F238E27FC236}">
                  <a16:creationId xmlns:a16="http://schemas.microsoft.com/office/drawing/2014/main" id="{0A56A701-55EE-47D6-9F1F-2456AF628BED}"/>
                </a:ext>
              </a:extLst>
            </p:cNvPr>
            <p:cNvSpPr>
              <a:spLocks noChangeShapeType="1"/>
            </p:cNvSpPr>
            <p:nvPr/>
          </p:nvSpPr>
          <p:spPr bwMode="auto">
            <a:xfrm flipV="1">
              <a:off x="975" y="2478"/>
              <a:ext cx="4400" cy="272"/>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sp>
        <p:nvSpPr>
          <p:cNvPr id="230429" name="Text Box 16">
            <a:extLst>
              <a:ext uri="{FF2B5EF4-FFF2-40B4-BE49-F238E27FC236}">
                <a16:creationId xmlns:a16="http://schemas.microsoft.com/office/drawing/2014/main" id="{32EB7CD8-9CB7-4140-914F-2BC96025438D}"/>
              </a:ext>
            </a:extLst>
          </p:cNvPr>
          <p:cNvSpPr txBox="1">
            <a:spLocks noChangeArrowheads="1"/>
          </p:cNvSpPr>
          <p:nvPr/>
        </p:nvSpPr>
        <p:spPr bwMode="auto">
          <a:xfrm>
            <a:off x="1223963" y="4811316"/>
            <a:ext cx="25146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it-IT" altLang="it-IT" sz="1350" b="1"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Yemen del Nord 1994</a:t>
            </a:r>
          </a:p>
        </p:txBody>
      </p:sp>
      <p:sp>
        <p:nvSpPr>
          <p:cNvPr id="230402" name="Text Box 44">
            <a:extLst>
              <a:ext uri="{FF2B5EF4-FFF2-40B4-BE49-F238E27FC236}">
                <a16:creationId xmlns:a16="http://schemas.microsoft.com/office/drawing/2014/main" id="{EDEB43F8-F8FD-40C2-BDFE-7C02069CF221}"/>
              </a:ext>
            </a:extLst>
          </p:cNvPr>
          <p:cNvSpPr txBox="1">
            <a:spLocks noChangeArrowheads="1"/>
          </p:cNvSpPr>
          <p:nvPr/>
        </p:nvSpPr>
        <p:spPr bwMode="auto">
          <a:xfrm>
            <a:off x="3357087" y="3766264"/>
            <a:ext cx="5703299" cy="3693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r>
              <a:rPr kumimoji="0" lang="it-IT" altLang="it-IT" sz="1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Vantaggi della terapia occlusale sulla </a:t>
            </a:r>
            <a:r>
              <a:rPr kumimoji="0" lang="it-IT" altLang="it-IT" sz="1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Arial" panose="020B0604020202020204" pitchFamily="34" charset="0"/>
              </a:rPr>
              <a:t>COMORBILITA’</a:t>
            </a:r>
          </a:p>
        </p:txBody>
      </p:sp>
      <p:grpSp>
        <p:nvGrpSpPr>
          <p:cNvPr id="3" name="Group 27">
            <a:extLst>
              <a:ext uri="{FF2B5EF4-FFF2-40B4-BE49-F238E27FC236}">
                <a16:creationId xmlns:a16="http://schemas.microsoft.com/office/drawing/2014/main" id="{89087269-E258-469E-A820-A679923CEAAF}"/>
              </a:ext>
            </a:extLst>
          </p:cNvPr>
          <p:cNvGrpSpPr>
            <a:grpSpLocks/>
          </p:cNvGrpSpPr>
          <p:nvPr/>
        </p:nvGrpSpPr>
        <p:grpSpPr bwMode="auto">
          <a:xfrm>
            <a:off x="3548538" y="569702"/>
            <a:ext cx="3869532" cy="2376488"/>
            <a:chOff x="2079" y="482"/>
            <a:chExt cx="3250" cy="1996"/>
          </a:xfrm>
        </p:grpSpPr>
        <p:sp>
          <p:nvSpPr>
            <p:cNvPr id="230438" name="Line 28">
              <a:extLst>
                <a:ext uri="{FF2B5EF4-FFF2-40B4-BE49-F238E27FC236}">
                  <a16:creationId xmlns:a16="http://schemas.microsoft.com/office/drawing/2014/main" id="{6EBB8D4D-088B-414C-A59C-600CDFCAAC87}"/>
                </a:ext>
              </a:extLst>
            </p:cNvPr>
            <p:cNvSpPr>
              <a:spLocks noChangeShapeType="1"/>
            </p:cNvSpPr>
            <p:nvPr/>
          </p:nvSpPr>
          <p:spPr bwMode="auto">
            <a:xfrm flipH="1" flipV="1">
              <a:off x="2079" y="679"/>
              <a:ext cx="2404" cy="1315"/>
            </a:xfrm>
            <a:prstGeom prst="line">
              <a:avLst/>
            </a:prstGeom>
            <a:noFill/>
            <a:ln w="57150">
              <a:solidFill>
                <a:srgbClr val="66FF33"/>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39" name="Line 29">
              <a:extLst>
                <a:ext uri="{FF2B5EF4-FFF2-40B4-BE49-F238E27FC236}">
                  <a16:creationId xmlns:a16="http://schemas.microsoft.com/office/drawing/2014/main" id="{3E537D3E-87D7-4D72-BAA4-13C8B3EC6486}"/>
                </a:ext>
              </a:extLst>
            </p:cNvPr>
            <p:cNvSpPr>
              <a:spLocks noChangeShapeType="1"/>
            </p:cNvSpPr>
            <p:nvPr/>
          </p:nvSpPr>
          <p:spPr bwMode="auto">
            <a:xfrm flipH="1" flipV="1">
              <a:off x="2880" y="663"/>
              <a:ext cx="1724" cy="1452"/>
            </a:xfrm>
            <a:prstGeom prst="line">
              <a:avLst/>
            </a:prstGeom>
            <a:noFill/>
            <a:ln w="57150">
              <a:solidFill>
                <a:srgbClr val="66FF33"/>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40" name="Line 30">
              <a:extLst>
                <a:ext uri="{FF2B5EF4-FFF2-40B4-BE49-F238E27FC236}">
                  <a16:creationId xmlns:a16="http://schemas.microsoft.com/office/drawing/2014/main" id="{7A9357EA-BA1F-4194-9225-6C298B836D13}"/>
                </a:ext>
              </a:extLst>
            </p:cNvPr>
            <p:cNvSpPr>
              <a:spLocks noChangeShapeType="1"/>
            </p:cNvSpPr>
            <p:nvPr/>
          </p:nvSpPr>
          <p:spPr bwMode="auto">
            <a:xfrm flipH="1" flipV="1">
              <a:off x="4286" y="527"/>
              <a:ext cx="726" cy="1860"/>
            </a:xfrm>
            <a:prstGeom prst="line">
              <a:avLst/>
            </a:prstGeom>
            <a:noFill/>
            <a:ln w="57150">
              <a:solidFill>
                <a:srgbClr val="66FF33"/>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30441" name="Line 31">
              <a:extLst>
                <a:ext uri="{FF2B5EF4-FFF2-40B4-BE49-F238E27FC236}">
                  <a16:creationId xmlns:a16="http://schemas.microsoft.com/office/drawing/2014/main" id="{4DDBDDB6-61DD-4FD9-93BD-6787EBBA429C}"/>
                </a:ext>
              </a:extLst>
            </p:cNvPr>
            <p:cNvSpPr>
              <a:spLocks noChangeShapeType="1"/>
            </p:cNvSpPr>
            <p:nvPr/>
          </p:nvSpPr>
          <p:spPr bwMode="auto">
            <a:xfrm flipH="1" flipV="1">
              <a:off x="4876" y="482"/>
              <a:ext cx="453" cy="1996"/>
            </a:xfrm>
            <a:prstGeom prst="line">
              <a:avLst/>
            </a:prstGeom>
            <a:noFill/>
            <a:ln w="57150">
              <a:solidFill>
                <a:srgbClr val="66FF33"/>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it-IT" sz="13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sp>
        <p:nvSpPr>
          <p:cNvPr id="4" name="Text Box 27">
            <a:extLst>
              <a:ext uri="{FF2B5EF4-FFF2-40B4-BE49-F238E27FC236}">
                <a16:creationId xmlns:a16="http://schemas.microsoft.com/office/drawing/2014/main" id="{CBDE4FDF-3FD6-4559-8921-83082E74995B}"/>
              </a:ext>
            </a:extLst>
          </p:cNvPr>
          <p:cNvSpPr txBox="1">
            <a:spLocks noChangeArrowheads="1"/>
          </p:cNvSpPr>
          <p:nvPr/>
        </p:nvSpPr>
        <p:spPr bwMode="auto">
          <a:xfrm>
            <a:off x="4247753" y="4731544"/>
            <a:ext cx="453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FFFF00"/>
                </a:solidFill>
                <a:effectLst/>
                <a:uLnTx/>
                <a:uFillTx/>
                <a:latin typeface="Calibri" panose="020F0502020204030204" pitchFamily="34" charset="0"/>
                <a:ea typeface="+mn-ea"/>
                <a:cs typeface="+mn-cs"/>
              </a:rPr>
              <a:t>www.studiober.com    edber@studiober.com</a:t>
            </a:r>
            <a:endParaRPr kumimoji="0" lang="it-IT" altLang="it-IT" sz="1800" b="0" i="0" u="none" strike="noStrike" kern="0" cap="none" spc="0" normalizeH="0" baseline="0" noProof="0" dirty="0">
              <a:ln>
                <a:noFill/>
              </a:ln>
              <a:solidFill>
                <a:srgbClr val="FFFF00"/>
              </a:solidFill>
              <a:effectLst/>
              <a:uLnTx/>
              <a:uFillTx/>
              <a:latin typeface="Calibri" panose="020F0502020204030204" pitchFamily="34" charset="0"/>
              <a:ea typeface="+mn-ea"/>
              <a:cs typeface="+mn-cs"/>
            </a:endParaRPr>
          </a:p>
        </p:txBody>
      </p:sp>
      <p:sp>
        <p:nvSpPr>
          <p:cNvPr id="6" name="Text Box 15">
            <a:extLst>
              <a:ext uri="{FF2B5EF4-FFF2-40B4-BE49-F238E27FC236}">
                <a16:creationId xmlns:a16="http://schemas.microsoft.com/office/drawing/2014/main" id="{013FC9BB-7219-43F7-9782-B26F4A29CAF3}"/>
              </a:ext>
            </a:extLst>
          </p:cNvPr>
          <p:cNvSpPr txBox="1">
            <a:spLocks noChangeArrowheads="1"/>
          </p:cNvSpPr>
          <p:nvPr/>
        </p:nvSpPr>
        <p:spPr bwMode="auto">
          <a:xfrm>
            <a:off x="4720675" y="984602"/>
            <a:ext cx="12483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base" hangingPunct="1">
              <a:spcBef>
                <a:spcPct val="50000"/>
              </a:spcBef>
              <a:spcAft>
                <a:spcPct val="0"/>
              </a:spcAft>
              <a:buNone/>
            </a:pPr>
            <a:r>
              <a:rPr lang="it-IT" altLang="it-IT" sz="1200" b="1" dirty="0">
                <a:solidFill>
                  <a:srgbClr val="FFFF00"/>
                </a:solidFill>
                <a:latin typeface="Times New Roman" panose="02020603050405020304" pitchFamily="18" charset="0"/>
                <a:cs typeface="Arial" panose="020B0604020202020204" pitchFamily="34" charset="0"/>
              </a:rPr>
              <a:t>PARASONNIE</a:t>
            </a:r>
          </a:p>
        </p:txBody>
      </p:sp>
      <p:sp>
        <p:nvSpPr>
          <p:cNvPr id="7" name="Text Box 10">
            <a:extLst>
              <a:ext uri="{FF2B5EF4-FFF2-40B4-BE49-F238E27FC236}">
                <a16:creationId xmlns:a16="http://schemas.microsoft.com/office/drawing/2014/main" id="{27538AD1-A97F-4B73-9299-2EE66672B9D8}"/>
              </a:ext>
            </a:extLst>
          </p:cNvPr>
          <p:cNvSpPr txBox="1">
            <a:spLocks noChangeArrowheads="1"/>
          </p:cNvSpPr>
          <p:nvPr/>
        </p:nvSpPr>
        <p:spPr bwMode="auto">
          <a:xfrm>
            <a:off x="4153818" y="979061"/>
            <a:ext cx="6530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base" hangingPunct="1">
              <a:spcBef>
                <a:spcPct val="50000"/>
              </a:spcBef>
              <a:spcAft>
                <a:spcPct val="0"/>
              </a:spcAft>
              <a:buNone/>
            </a:pPr>
            <a:r>
              <a:rPr lang="it-IT" altLang="it-IT" sz="1200" b="1" dirty="0">
                <a:solidFill>
                  <a:srgbClr val="FFFF00"/>
                </a:solidFill>
                <a:latin typeface="Times New Roman" panose="02020603050405020304" pitchFamily="18" charset="0"/>
                <a:cs typeface="Arial" panose="020B0604020202020204" pitchFamily="34" charset="0"/>
              </a:rPr>
              <a:t>OSAS</a:t>
            </a:r>
          </a:p>
        </p:txBody>
      </p:sp>
      <p:sp>
        <p:nvSpPr>
          <p:cNvPr id="8" name="Text Box 11">
            <a:extLst>
              <a:ext uri="{FF2B5EF4-FFF2-40B4-BE49-F238E27FC236}">
                <a16:creationId xmlns:a16="http://schemas.microsoft.com/office/drawing/2014/main" id="{30D59051-D983-4D2E-AF88-AC38A4DD5F3E}"/>
              </a:ext>
            </a:extLst>
          </p:cNvPr>
          <p:cNvSpPr txBox="1">
            <a:spLocks noChangeArrowheads="1"/>
          </p:cNvSpPr>
          <p:nvPr/>
        </p:nvSpPr>
        <p:spPr bwMode="auto">
          <a:xfrm>
            <a:off x="5786598" y="982012"/>
            <a:ext cx="902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base" hangingPunct="1">
              <a:spcBef>
                <a:spcPct val="50000"/>
              </a:spcBef>
              <a:spcAft>
                <a:spcPct val="0"/>
              </a:spcAft>
              <a:buNone/>
            </a:pPr>
            <a:r>
              <a:rPr lang="it-IT" altLang="it-IT" sz="1200" b="1" dirty="0">
                <a:solidFill>
                  <a:srgbClr val="FFFF00"/>
                </a:solidFill>
                <a:latin typeface="Times New Roman" panose="02020603050405020304" pitchFamily="18" charset="0"/>
                <a:cs typeface="Arial" panose="020B0604020202020204" pitchFamily="34" charset="0"/>
              </a:rPr>
              <a:t>CEFALEA</a:t>
            </a:r>
            <a:endParaRPr lang="it-IT" altLang="it-IT" sz="1800" dirty="0">
              <a:solidFill>
                <a:srgbClr val="000000"/>
              </a:solidFill>
              <a:latin typeface="Times New Roman" panose="02020603050405020304" pitchFamily="18" charset="0"/>
              <a:cs typeface="Arial" panose="020B0604020202020204" pitchFamily="34" charset="0"/>
            </a:endParaRPr>
          </a:p>
        </p:txBody>
      </p:sp>
      <p:sp>
        <p:nvSpPr>
          <p:cNvPr id="9" name="Text Box 11">
            <a:extLst>
              <a:ext uri="{FF2B5EF4-FFF2-40B4-BE49-F238E27FC236}">
                <a16:creationId xmlns:a16="http://schemas.microsoft.com/office/drawing/2014/main" id="{94B49619-9255-4680-B211-146436326865}"/>
              </a:ext>
            </a:extLst>
          </p:cNvPr>
          <p:cNvSpPr txBox="1">
            <a:spLocks noChangeArrowheads="1"/>
          </p:cNvSpPr>
          <p:nvPr/>
        </p:nvSpPr>
        <p:spPr bwMode="auto">
          <a:xfrm>
            <a:off x="6619081" y="977424"/>
            <a:ext cx="2291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base" hangingPunct="1">
              <a:spcBef>
                <a:spcPct val="50000"/>
              </a:spcBef>
              <a:spcAft>
                <a:spcPct val="0"/>
              </a:spcAft>
              <a:buNone/>
            </a:pPr>
            <a:r>
              <a:rPr lang="it-IT" altLang="it-IT" sz="1200" b="1" dirty="0">
                <a:solidFill>
                  <a:srgbClr val="FFFF00"/>
                </a:solidFill>
                <a:latin typeface="Times New Roman" panose="02020603050405020304" pitchFamily="18" charset="0"/>
                <a:cs typeface="Arial" panose="020B0604020202020204" pitchFamily="34" charset="0"/>
              </a:rPr>
              <a:t>EQUIVALENTI EMICRANICI</a:t>
            </a:r>
            <a:endParaRPr lang="it-IT" altLang="it-IT" sz="1800" dirty="0">
              <a:solidFill>
                <a:srgbClr val="000000"/>
              </a:solidFill>
              <a:latin typeface="Times New Roman" panose="02020603050405020304" pitchFamily="18" charset="0"/>
              <a:cs typeface="Arial" panose="020B0604020202020204" pitchFamily="34" charset="0"/>
            </a:endParaRPr>
          </a:p>
        </p:txBody>
      </p:sp>
      <p:pic>
        <p:nvPicPr>
          <p:cNvPr id="38" name="Spari di fucile mitragliatore M-16">
            <a:hlinkClick r:id="" action="ppaction://media"/>
            <a:extLst>
              <a:ext uri="{FF2B5EF4-FFF2-40B4-BE49-F238E27FC236}">
                <a16:creationId xmlns:a16="http://schemas.microsoft.com/office/drawing/2014/main" id="{90EA7E5A-15D1-4EE4-90B2-9462FE00B35D}"/>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388542" y="3766264"/>
            <a:ext cx="609600" cy="609600"/>
          </a:xfrm>
          <a:prstGeom prst="rect">
            <a:avLst/>
          </a:prstGeom>
        </p:spPr>
      </p:pic>
      <p:sp>
        <p:nvSpPr>
          <p:cNvPr id="11" name="CasellaDiTesto 10">
            <a:extLst>
              <a:ext uri="{FF2B5EF4-FFF2-40B4-BE49-F238E27FC236}">
                <a16:creationId xmlns:a16="http://schemas.microsoft.com/office/drawing/2014/main" id="{8B2DF88B-1F4A-47FE-87BC-0CD3FCFE10FA}"/>
              </a:ext>
            </a:extLst>
          </p:cNvPr>
          <p:cNvSpPr txBox="1"/>
          <p:nvPr/>
        </p:nvSpPr>
        <p:spPr>
          <a:xfrm>
            <a:off x="6324255" y="4453196"/>
            <a:ext cx="2388751" cy="307777"/>
          </a:xfrm>
          <a:prstGeom prst="rect">
            <a:avLst/>
          </a:prstGeom>
          <a:noFill/>
        </p:spPr>
        <p:txBody>
          <a:bodyPr wrap="square" rtlCol="0">
            <a:spAutoFit/>
          </a:bodyPr>
          <a:lstStyle/>
          <a:p>
            <a:r>
              <a:rPr kumimoji="0" lang="it-IT" altLang="it-IT" sz="1400" b="1" i="0" u="none" strike="noStrike" kern="0" cap="none" spc="0" normalizeH="0" baseline="0" noProof="0" dirty="0">
                <a:ln>
                  <a:noFill/>
                </a:ln>
                <a:solidFill>
                  <a:schemeClr val="bg1"/>
                </a:solidFill>
                <a:effectLst/>
                <a:uLnTx/>
                <a:uFillTx/>
                <a:latin typeface="Calibri" panose="020F0502020204030204" pitchFamily="34" charset="0"/>
              </a:rPr>
              <a:t>per qualunque informazione:</a:t>
            </a:r>
            <a:endParaRPr lang="it-IT" sz="1400" dirty="0"/>
          </a:p>
        </p:txBody>
      </p:sp>
      <p:pic>
        <p:nvPicPr>
          <p:cNvPr id="13" name="Audio 12">
            <a:hlinkClick r:id="" action="ppaction://media"/>
            <a:extLst>
              <a:ext uri="{FF2B5EF4-FFF2-40B4-BE49-F238E27FC236}">
                <a16:creationId xmlns:a16="http://schemas.microsoft.com/office/drawing/2014/main" id="{68FA437A-A05C-443B-B545-D2C708D0D864}"/>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261530372"/>
      </p:ext>
    </p:extLst>
  </p:cSld>
  <p:clrMapOvr>
    <a:masterClrMapping/>
  </p:clrMapOvr>
  <mc:AlternateContent xmlns:mc="http://schemas.openxmlformats.org/markup-compatibility/2006" xmlns:p14="http://schemas.microsoft.com/office/powerpoint/2010/main">
    <mc:Choice Requires="p14">
      <p:transition p14:dur="10" advTm="14197"/>
    </mc:Choice>
    <mc:Fallback xmlns="">
      <p:transition advTm="1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46"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repeatCount="2000" fill="hold" display="0">
                  <p:stCondLst>
                    <p:cond delay="indefinite"/>
                  </p:stCondLst>
                  <p:endCondLst>
                    <p:cond evt="onPrev" delay="0">
                      <p:tgtEl>
                        <p:sldTgt/>
                      </p:tgtEl>
                    </p:cond>
                    <p:cond evt="onStopAudio" delay="0">
                      <p:tgtEl>
                        <p:sldTgt/>
                      </p:tgtEl>
                    </p:cond>
                  </p:endCondLst>
                </p:cTn>
                <p:tgtEl>
                  <p:spTgt spid="554023"/>
                </p:tgtEl>
              </p:cMediaNode>
            </p:audio>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554024"/>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54025"/>
                </p:tgtEl>
              </p:cMediaNode>
            </p:audio>
            <p:audio>
              <p:cMediaNode vol="80000">
                <p:cTn id="14" fill="hold" display="0">
                  <p:stCondLst>
                    <p:cond delay="indefinite"/>
                  </p:stCondLst>
                  <p:endCondLst>
                    <p:cond evt="onStopAudio" delay="0">
                      <p:tgtEl>
                        <p:sldTgt/>
                      </p:tgtEl>
                    </p:cond>
                  </p:endCondLst>
                </p:cTn>
                <p:tgtEl>
                  <p:spTgt spid="38"/>
                </p:tgtEl>
              </p:cMediaNode>
            </p:audio>
            <p:audio isNarration="1">
              <p:cMediaNode vol="80000" showWhenStopped="0">
                <p:cTn id="15"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1077" objId="38"/>
        <p14:stopEvt time="3264" objId="38"/>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5" cstate="print"/>
          <a:stretch>
            <a:fillRect/>
          </a:stretch>
        </p:blipFill>
        <p:spPr>
          <a:xfrm>
            <a:off x="-25717" y="513707"/>
            <a:ext cx="9144000" cy="4704780"/>
          </a:xfrm>
          <a:prstGeom prst="rect">
            <a:avLst/>
          </a:prstGeom>
        </p:spPr>
      </p:pic>
      <p:sp>
        <p:nvSpPr>
          <p:cNvPr id="2" name="CasellaDiTesto 1">
            <a:extLst>
              <a:ext uri="{FF2B5EF4-FFF2-40B4-BE49-F238E27FC236}">
                <a16:creationId xmlns:a16="http://schemas.microsoft.com/office/drawing/2014/main" id="{DC52CD10-940F-4FEA-A88C-F2E4E57A4B53}"/>
              </a:ext>
            </a:extLst>
          </p:cNvPr>
          <p:cNvSpPr txBox="1"/>
          <p:nvPr/>
        </p:nvSpPr>
        <p:spPr>
          <a:xfrm>
            <a:off x="144780" y="716280"/>
            <a:ext cx="8839200" cy="2895600"/>
          </a:xfrm>
          <a:prstGeom prst="rect">
            <a:avLst/>
          </a:prstGeom>
          <a:noFill/>
        </p:spPr>
        <p:txBody>
          <a:bodyPr wrap="square" rtlCol="0">
            <a:spAutoFit/>
          </a:bodyPr>
          <a:lstStyle/>
          <a:p>
            <a:endParaRPr lang="it-IT" dirty="0"/>
          </a:p>
        </p:txBody>
      </p:sp>
      <p:sp>
        <p:nvSpPr>
          <p:cNvPr id="10" name="CasellaDiTesto 9">
            <a:extLst>
              <a:ext uri="{FF2B5EF4-FFF2-40B4-BE49-F238E27FC236}">
                <a16:creationId xmlns:a16="http://schemas.microsoft.com/office/drawing/2014/main" id="{86367C23-3F35-428E-95B2-CAC005580262}"/>
              </a:ext>
            </a:extLst>
          </p:cNvPr>
          <p:cNvSpPr txBox="1"/>
          <p:nvPr/>
        </p:nvSpPr>
        <p:spPr>
          <a:xfrm>
            <a:off x="7938" y="789864"/>
            <a:ext cx="8763000" cy="3368040"/>
          </a:xfrm>
          <a:prstGeom prst="rect">
            <a:avLst/>
          </a:prstGeom>
          <a:noFill/>
        </p:spPr>
        <p:txBody>
          <a:bodyPr wrap="square" rtlCol="0">
            <a:spAutoFit/>
          </a:bodyPr>
          <a:lstStyle/>
          <a:p>
            <a:endParaRPr lang="it-IT" dirty="0"/>
          </a:p>
        </p:txBody>
      </p:sp>
      <p:sp>
        <p:nvSpPr>
          <p:cNvPr id="12" name="CasellaDiTesto 11">
            <a:extLst>
              <a:ext uri="{FF2B5EF4-FFF2-40B4-BE49-F238E27FC236}">
                <a16:creationId xmlns:a16="http://schemas.microsoft.com/office/drawing/2014/main" id="{C00ECFFF-82C5-402B-9822-DECF6710215D}"/>
              </a:ext>
            </a:extLst>
          </p:cNvPr>
          <p:cNvSpPr txBox="1"/>
          <p:nvPr/>
        </p:nvSpPr>
        <p:spPr>
          <a:xfrm>
            <a:off x="45720" y="777629"/>
            <a:ext cx="9052560" cy="3070584"/>
          </a:xfrm>
          <a:prstGeom prst="rect">
            <a:avLst/>
          </a:prstGeom>
          <a:noFill/>
        </p:spPr>
        <p:txBody>
          <a:bodyPr wrap="square">
            <a:spAutoFit/>
          </a:bodyPr>
          <a:lstStyle/>
          <a:p>
            <a:pPr>
              <a:lnSpc>
                <a:spcPct val="107000"/>
              </a:lnSpc>
              <a:spcAft>
                <a:spcPts val="800"/>
              </a:spcAft>
            </a:pP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BIBLIOGRAFIA</a:t>
            </a:r>
          </a:p>
          <a:p>
            <a:pPr>
              <a:lnSpc>
                <a:spcPct val="107000"/>
              </a:lnSpc>
              <a:spcAft>
                <a:spcPts val="800"/>
              </a:spcAft>
            </a:pPr>
            <a:endPar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Villa MP, Bernkopf E, Pagani J, Broia V, Montesano M, Paggi B, Ronchetti R: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Randomized</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controlledstudy</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of an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oral</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jaw</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positioning appliance for the treatment of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obstructive</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sleep</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apnea in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children</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with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malocclusion</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Am</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J.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Respir</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Crit</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Care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Med</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Volume 165, Number 1,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January</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2002, 123-127</a:t>
            </a:r>
          </a:p>
          <a:p>
            <a:pPr>
              <a:lnSpc>
                <a:spcPct val="107000"/>
              </a:lnSpc>
              <a:spcAft>
                <a:spcPts val="800"/>
              </a:spcAft>
            </a:pP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Bernkopf E. Broia V. Bertarini A.M. Ortodonzia e patologia respiratorie ostruttive del bambino. Medico e Bambino. Anno XIV, n. 2, 28 Febbraio 1997</a:t>
            </a:r>
          </a:p>
          <a:p>
            <a:pPr>
              <a:lnSpc>
                <a:spcPct val="107000"/>
              </a:lnSpc>
              <a:spcAft>
                <a:spcPts val="800"/>
              </a:spcAft>
            </a:pP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Vincenzo Guidetti, Claudia Dosi, Oliviero Bruni: The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relationship</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between</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sleep</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and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headache</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in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children</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implications</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for treatment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Cephalalgia</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2014 Sep;34(10):767-76.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doi</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10.1177/0333102414541817.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Epub</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2014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Jun</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27.</a:t>
            </a:r>
          </a:p>
          <a:p>
            <a:pPr>
              <a:lnSpc>
                <a:spcPct val="107000"/>
              </a:lnSpc>
              <a:spcAft>
                <a:spcPts val="800"/>
              </a:spcAft>
            </a:pP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Bernkopf E.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Maraggia</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 Anselmi F. Ortodonzia e cefalee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miotensive</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nel bambino. Medico e bambino N. 8 - Anno IX - Agosto 1990, 40-4.</a:t>
            </a:r>
          </a:p>
          <a:p>
            <a:pPr>
              <a:lnSpc>
                <a:spcPct val="107000"/>
              </a:lnSpc>
              <a:spcAft>
                <a:spcPts val="800"/>
              </a:spcAft>
            </a:pP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Bernkopf E. De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Vincentiis</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G.C. Macrì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F.Bernkopf</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G.: Vomito Ciclico, Emicrania Addominale, Vertigine </a:t>
            </a:r>
            <a:r>
              <a:rPr lang="it-IT" sz="1200" b="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Parossisitica</a:t>
            </a:r>
            <a:r>
              <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e Torcicollo Cronico: sono sempre Equivalenti Emicranici? Il medico pediatra 2020;29(1):1-10</a:t>
            </a:r>
          </a:p>
        </p:txBody>
      </p:sp>
      <p:sp>
        <p:nvSpPr>
          <p:cNvPr id="7" name="Text Box 27">
            <a:extLst>
              <a:ext uri="{FF2B5EF4-FFF2-40B4-BE49-F238E27FC236}">
                <a16:creationId xmlns:a16="http://schemas.microsoft.com/office/drawing/2014/main" id="{17F25F8E-7D7F-41BE-8E5E-ACE3069665A0}"/>
              </a:ext>
            </a:extLst>
          </p:cNvPr>
          <p:cNvSpPr txBox="1">
            <a:spLocks noChangeArrowheads="1"/>
          </p:cNvSpPr>
          <p:nvPr/>
        </p:nvSpPr>
        <p:spPr bwMode="auto">
          <a:xfrm>
            <a:off x="4247753" y="4731544"/>
            <a:ext cx="4537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800" b="1" i="0" u="none" strike="noStrike" kern="0" cap="none" spc="0" normalizeH="0" baseline="0" noProof="0" dirty="0">
                <a:ln>
                  <a:noFill/>
                </a:ln>
                <a:solidFill>
                  <a:srgbClr val="FFFF00"/>
                </a:solidFill>
                <a:effectLst/>
                <a:uLnTx/>
                <a:uFillTx/>
                <a:latin typeface="Calibri" panose="020F0502020204030204" pitchFamily="34" charset="0"/>
                <a:ea typeface="+mn-ea"/>
                <a:cs typeface="+mn-cs"/>
              </a:rPr>
              <a:t>www.studiober.com    edber@studiober.com</a:t>
            </a:r>
            <a:endParaRPr kumimoji="0" lang="it-IT" altLang="it-IT" sz="1800" b="0" i="0" u="none" strike="noStrike" kern="0" cap="none" spc="0" normalizeH="0" baseline="0" noProof="0" dirty="0">
              <a:ln>
                <a:noFill/>
              </a:ln>
              <a:solidFill>
                <a:srgbClr val="FFFF00"/>
              </a:solidFill>
              <a:effectLst/>
              <a:uLnTx/>
              <a:uFillTx/>
              <a:latin typeface="Calibri" panose="020F0502020204030204" pitchFamily="34" charset="0"/>
              <a:ea typeface="+mn-ea"/>
              <a:cs typeface="+mn-cs"/>
            </a:endParaRPr>
          </a:p>
        </p:txBody>
      </p:sp>
      <p:sp>
        <p:nvSpPr>
          <p:cNvPr id="9" name="CasellaDiTesto 8">
            <a:extLst>
              <a:ext uri="{FF2B5EF4-FFF2-40B4-BE49-F238E27FC236}">
                <a16:creationId xmlns:a16="http://schemas.microsoft.com/office/drawing/2014/main" id="{26316308-4721-475E-B511-9D54A074E523}"/>
              </a:ext>
            </a:extLst>
          </p:cNvPr>
          <p:cNvSpPr txBox="1"/>
          <p:nvPr/>
        </p:nvSpPr>
        <p:spPr>
          <a:xfrm>
            <a:off x="6324255" y="4453196"/>
            <a:ext cx="2388751" cy="307777"/>
          </a:xfrm>
          <a:prstGeom prst="rect">
            <a:avLst/>
          </a:prstGeom>
          <a:noFill/>
        </p:spPr>
        <p:txBody>
          <a:bodyPr wrap="square" rtlCol="0">
            <a:spAutoFit/>
          </a:bodyPr>
          <a:lstStyle/>
          <a:p>
            <a:r>
              <a:rPr kumimoji="0" lang="it-IT" altLang="it-IT" sz="1400" b="1" i="0" u="none" strike="noStrike" kern="0" cap="none" spc="0" normalizeH="0" baseline="0" noProof="0" dirty="0">
                <a:ln>
                  <a:noFill/>
                </a:ln>
                <a:solidFill>
                  <a:schemeClr val="bg1"/>
                </a:solidFill>
                <a:effectLst/>
                <a:uLnTx/>
                <a:uFillTx/>
                <a:latin typeface="Calibri" panose="020F0502020204030204" pitchFamily="34" charset="0"/>
              </a:rPr>
              <a:t>per qualunque informazione:</a:t>
            </a:r>
            <a:endParaRPr lang="it-IT" sz="1400" dirty="0"/>
          </a:p>
        </p:txBody>
      </p:sp>
      <p:pic>
        <p:nvPicPr>
          <p:cNvPr id="8" name="Audio 7">
            <a:hlinkClick r:id="" action="ppaction://media"/>
            <a:extLst>
              <a:ext uri="{FF2B5EF4-FFF2-40B4-BE49-F238E27FC236}">
                <a16:creationId xmlns:a16="http://schemas.microsoft.com/office/drawing/2014/main" id="{44869FCA-EEB3-4536-902F-EADFCEC709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656568189"/>
      </p:ext>
    </p:extLst>
  </p:cSld>
  <p:clrMapOvr>
    <a:masterClrMapping/>
  </p:clrMapOvr>
  <mc:AlternateContent xmlns:mc="http://schemas.openxmlformats.org/markup-compatibility/2006" xmlns:p14="http://schemas.microsoft.com/office/powerpoint/2010/main">
    <mc:Choice Requires="p14">
      <p:transition p14:dur="10" advTm="34212"/>
    </mc:Choice>
    <mc:Fallback xmlns="">
      <p:transition advTm="3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13923"/>
            <a:ext cx="9144000" cy="4315655"/>
          </a:xfrm>
          <a:prstGeom prst="rect">
            <a:avLst/>
          </a:prstGeom>
        </p:spPr>
      </p:pic>
      <p:pic>
        <p:nvPicPr>
          <p:cNvPr id="6" name="Immagine 5">
            <a:extLst>
              <a:ext uri="{FF2B5EF4-FFF2-40B4-BE49-F238E27FC236}">
                <a16:creationId xmlns:a16="http://schemas.microsoft.com/office/drawing/2014/main" id="{B11302E4-79AC-457C-A9C7-BA40FC442A52}"/>
              </a:ext>
            </a:extLst>
          </p:cNvPr>
          <p:cNvPicPr>
            <a:picLocks noChangeAspect="1"/>
          </p:cNvPicPr>
          <p:nvPr/>
        </p:nvPicPr>
        <p:blipFill>
          <a:blip r:embed="rId7"/>
          <a:stretch>
            <a:fillRect/>
          </a:stretch>
        </p:blipFill>
        <p:spPr>
          <a:xfrm>
            <a:off x="343951" y="413922"/>
            <a:ext cx="2799673" cy="4167265"/>
          </a:xfrm>
          <a:prstGeom prst="rect">
            <a:avLst/>
          </a:prstGeom>
        </p:spPr>
      </p:pic>
      <p:pic>
        <p:nvPicPr>
          <p:cNvPr id="7" name="Immagine 6">
            <a:extLst>
              <a:ext uri="{FF2B5EF4-FFF2-40B4-BE49-F238E27FC236}">
                <a16:creationId xmlns:a16="http://schemas.microsoft.com/office/drawing/2014/main" id="{F15336F8-2EF5-4679-8BCE-A8179102D665}"/>
              </a:ext>
            </a:extLst>
          </p:cNvPr>
          <p:cNvPicPr>
            <a:picLocks noChangeAspect="1"/>
          </p:cNvPicPr>
          <p:nvPr/>
        </p:nvPicPr>
        <p:blipFill>
          <a:blip r:embed="rId8"/>
          <a:stretch>
            <a:fillRect/>
          </a:stretch>
        </p:blipFill>
        <p:spPr>
          <a:xfrm>
            <a:off x="3231927" y="431942"/>
            <a:ext cx="2856754" cy="4155970"/>
          </a:xfrm>
          <a:prstGeom prst="rect">
            <a:avLst/>
          </a:prstGeom>
        </p:spPr>
      </p:pic>
      <p:sp>
        <p:nvSpPr>
          <p:cNvPr id="8" name="CasellaDiTesto 7">
            <a:extLst>
              <a:ext uri="{FF2B5EF4-FFF2-40B4-BE49-F238E27FC236}">
                <a16:creationId xmlns:a16="http://schemas.microsoft.com/office/drawing/2014/main" id="{7B7524F5-194A-4260-A3F9-3CE880BC9B4C}"/>
              </a:ext>
            </a:extLst>
          </p:cNvPr>
          <p:cNvSpPr txBox="1"/>
          <p:nvPr/>
        </p:nvSpPr>
        <p:spPr>
          <a:xfrm>
            <a:off x="6118058" y="519830"/>
            <a:ext cx="2472489" cy="1384995"/>
          </a:xfrm>
          <a:prstGeom prst="rect">
            <a:avLst/>
          </a:prstGeom>
          <a:solidFill>
            <a:schemeClr val="tx1"/>
          </a:solidFill>
        </p:spPr>
        <p:txBody>
          <a:bodyPr wrap="square" rtlCol="0">
            <a:spAutoFit/>
          </a:bodyPr>
          <a:lstStyle/>
          <a:p>
            <a:r>
              <a:rPr lang="it-IT" sz="1400" b="1" dirty="0">
                <a:solidFill>
                  <a:srgbClr val="FFFF00"/>
                </a:solidFill>
              </a:rPr>
              <a:t>All’Ospedale Pediatrico Bambin Gesù di </a:t>
            </a:r>
            <a:r>
              <a:rPr lang="it-IT" sz="1400" b="1" dirty="0" err="1">
                <a:solidFill>
                  <a:srgbClr val="FFFF00"/>
                </a:solidFill>
              </a:rPr>
              <a:t>Palidoro</a:t>
            </a:r>
            <a:r>
              <a:rPr lang="it-IT" sz="1400" b="1" dirty="0">
                <a:solidFill>
                  <a:srgbClr val="FFFF00"/>
                </a:solidFill>
              </a:rPr>
              <a:t> è stata effettuata una visita oculistica, per un sospetto strabismo. Diagnosi : </a:t>
            </a:r>
            <a:r>
              <a:rPr lang="it-IT" sz="1400" b="1" dirty="0">
                <a:solidFill>
                  <a:srgbClr val="FF0000"/>
                </a:solidFill>
              </a:rPr>
              <a:t>Epicanto</a:t>
            </a:r>
            <a:r>
              <a:rPr lang="it-IT" sz="1400" b="1" dirty="0">
                <a:solidFill>
                  <a:srgbClr val="FFFF00"/>
                </a:solidFill>
              </a:rPr>
              <a:t>, nessuna terapia</a:t>
            </a:r>
          </a:p>
        </p:txBody>
      </p:sp>
      <p:cxnSp>
        <p:nvCxnSpPr>
          <p:cNvPr id="3" name="Connettore diritto 2">
            <a:extLst>
              <a:ext uri="{FF2B5EF4-FFF2-40B4-BE49-F238E27FC236}">
                <a16:creationId xmlns:a16="http://schemas.microsoft.com/office/drawing/2014/main" id="{8CC861F8-433E-4266-B2BA-EEC6D67860FB}"/>
              </a:ext>
            </a:extLst>
          </p:cNvPr>
          <p:cNvCxnSpPr/>
          <p:nvPr/>
        </p:nvCxnSpPr>
        <p:spPr>
          <a:xfrm>
            <a:off x="3236491" y="3342457"/>
            <a:ext cx="3676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Immagine 1">
            <a:extLst>
              <a:ext uri="{FF2B5EF4-FFF2-40B4-BE49-F238E27FC236}">
                <a16:creationId xmlns:a16="http://schemas.microsoft.com/office/drawing/2014/main" id="{7DA3747E-2315-4EA4-8E46-1904DB94401B}"/>
              </a:ext>
            </a:extLst>
          </p:cNvPr>
          <p:cNvPicPr>
            <a:picLocks noChangeAspect="1"/>
          </p:cNvPicPr>
          <p:nvPr/>
        </p:nvPicPr>
        <p:blipFill>
          <a:blip r:embed="rId9" cstate="print"/>
          <a:stretch>
            <a:fillRect/>
          </a:stretch>
        </p:blipFill>
        <p:spPr>
          <a:xfrm>
            <a:off x="6769978" y="1975114"/>
            <a:ext cx="2188153" cy="2461672"/>
          </a:xfrm>
          <a:prstGeom prst="rect">
            <a:avLst/>
          </a:prstGeom>
        </p:spPr>
      </p:pic>
      <p:pic>
        <p:nvPicPr>
          <p:cNvPr id="11" name="Picture 12" descr="image006">
            <a:hlinkClick r:id="rId10"/>
            <a:extLst>
              <a:ext uri="{FF2B5EF4-FFF2-40B4-BE49-F238E27FC236}">
                <a16:creationId xmlns:a16="http://schemas.microsoft.com/office/drawing/2014/main" id="{E6A5B432-6E62-4358-9F83-6356A14376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0166" y="432519"/>
            <a:ext cx="720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a:extLst>
              <a:ext uri="{FF2B5EF4-FFF2-40B4-BE49-F238E27FC236}">
                <a16:creationId xmlns:a16="http://schemas.microsoft.com/office/drawing/2014/main" id="{0624BECC-32D5-4492-BD09-CF0A28F25DDA}"/>
              </a:ext>
            </a:extLst>
          </p:cNvPr>
          <p:cNvSpPr txBox="1"/>
          <p:nvPr/>
        </p:nvSpPr>
        <p:spPr>
          <a:xfrm>
            <a:off x="2071683" y="878677"/>
            <a:ext cx="1235869" cy="369332"/>
          </a:xfrm>
          <a:prstGeom prst="rect">
            <a:avLst/>
          </a:prstGeom>
          <a:noFill/>
        </p:spPr>
        <p:txBody>
          <a:bodyPr wrap="square" rtlCol="0">
            <a:spAutoFit/>
          </a:bodyPr>
          <a:lstStyle/>
          <a:p>
            <a:r>
              <a:rPr lang="it-IT" dirty="0"/>
              <a:t>2-10-2015</a:t>
            </a:r>
          </a:p>
        </p:txBody>
      </p:sp>
      <p:sp>
        <p:nvSpPr>
          <p:cNvPr id="10" name="Rettangolo 9">
            <a:extLst>
              <a:ext uri="{FF2B5EF4-FFF2-40B4-BE49-F238E27FC236}">
                <a16:creationId xmlns:a16="http://schemas.microsoft.com/office/drawing/2014/main" id="{F29EDE93-8114-4715-8378-9B89898EC4FD}"/>
              </a:ext>
            </a:extLst>
          </p:cNvPr>
          <p:cNvSpPr/>
          <p:nvPr/>
        </p:nvSpPr>
        <p:spPr>
          <a:xfrm>
            <a:off x="727537" y="878677"/>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676E29A9-A983-4FEE-B918-B52B6F2AA96C}"/>
              </a:ext>
            </a:extLst>
          </p:cNvPr>
          <p:cNvSpPr/>
          <p:nvPr/>
        </p:nvSpPr>
        <p:spPr>
          <a:xfrm>
            <a:off x="3588923" y="903816"/>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7" name="Audio 16">
            <a:hlinkClick r:id="" action="ppaction://media"/>
            <a:extLst>
              <a:ext uri="{FF2B5EF4-FFF2-40B4-BE49-F238E27FC236}">
                <a16:creationId xmlns:a16="http://schemas.microsoft.com/office/drawing/2014/main" id="{039A82AE-6D8F-4948-9E44-48E73F49A8C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746574006"/>
      </p:ext>
    </p:extLst>
  </p:cSld>
  <p:clrMapOvr>
    <a:masterClrMapping/>
  </p:clrMapOvr>
  <mc:AlternateContent xmlns:mc="http://schemas.openxmlformats.org/markup-compatibility/2006" xmlns:p14="http://schemas.microsoft.com/office/powerpoint/2010/main">
    <mc:Choice Requires="p14">
      <p:transition p14:dur="10" advTm="19050"/>
    </mc:Choice>
    <mc:Fallback xmlns="">
      <p:transition advTm="1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055EBBB-C3D7-4370-A888-BF8ECE3EB2A3}"/>
              </a:ext>
            </a:extLst>
          </p:cNvPr>
          <p:cNvPicPr>
            <a:picLocks noChangeAspect="1"/>
          </p:cNvPicPr>
          <p:nvPr/>
        </p:nvPicPr>
        <p:blipFill>
          <a:blip r:embed="rId2"/>
          <a:stretch>
            <a:fillRect/>
          </a:stretch>
        </p:blipFill>
        <p:spPr>
          <a:xfrm>
            <a:off x="604916" y="1519606"/>
            <a:ext cx="2667397" cy="3104599"/>
          </a:xfrm>
          <a:prstGeom prst="rect">
            <a:avLst/>
          </a:prstGeom>
        </p:spPr>
      </p:pic>
      <p:pic>
        <p:nvPicPr>
          <p:cNvPr id="3" name="Immagine 2">
            <a:extLst>
              <a:ext uri="{FF2B5EF4-FFF2-40B4-BE49-F238E27FC236}">
                <a16:creationId xmlns:a16="http://schemas.microsoft.com/office/drawing/2014/main" id="{3FD8A9A4-8A42-4E4E-A1DA-D777872B197E}"/>
              </a:ext>
            </a:extLst>
          </p:cNvPr>
          <p:cNvPicPr>
            <a:picLocks noChangeAspect="1"/>
          </p:cNvPicPr>
          <p:nvPr/>
        </p:nvPicPr>
        <p:blipFill>
          <a:blip r:embed="rId3" cstate="print"/>
          <a:stretch>
            <a:fillRect/>
          </a:stretch>
        </p:blipFill>
        <p:spPr>
          <a:xfrm>
            <a:off x="3351763" y="2747474"/>
            <a:ext cx="3338764" cy="1693991"/>
          </a:xfrm>
          <a:prstGeom prst="rect">
            <a:avLst/>
          </a:prstGeom>
        </p:spPr>
      </p:pic>
      <p:sp>
        <p:nvSpPr>
          <p:cNvPr id="7" name="CasellaDiTesto 6">
            <a:extLst>
              <a:ext uri="{FF2B5EF4-FFF2-40B4-BE49-F238E27FC236}">
                <a16:creationId xmlns:a16="http://schemas.microsoft.com/office/drawing/2014/main" id="{85A8CBA4-83F3-4865-B481-601AAB67232F}"/>
              </a:ext>
            </a:extLst>
          </p:cNvPr>
          <p:cNvSpPr txBox="1"/>
          <p:nvPr/>
        </p:nvSpPr>
        <p:spPr>
          <a:xfrm>
            <a:off x="6118058" y="519830"/>
            <a:ext cx="2472489" cy="1384995"/>
          </a:xfrm>
          <a:prstGeom prst="rect">
            <a:avLst/>
          </a:prstGeom>
          <a:solidFill>
            <a:schemeClr val="tx1"/>
          </a:solidFill>
        </p:spPr>
        <p:txBody>
          <a:bodyPr wrap="square" rtlCol="0">
            <a:spAutoFit/>
          </a:bodyPr>
          <a:lstStyle/>
          <a:p>
            <a:r>
              <a:rPr lang="it-IT" sz="1400" b="1" dirty="0">
                <a:solidFill>
                  <a:srgbClr val="FFFF00"/>
                </a:solidFill>
              </a:rPr>
              <a:t>All’Ospedale Pediatrico Bambin Gesù di </a:t>
            </a:r>
            <a:r>
              <a:rPr lang="it-IT" sz="1400" b="1" dirty="0" err="1">
                <a:solidFill>
                  <a:srgbClr val="FFFF00"/>
                </a:solidFill>
              </a:rPr>
              <a:t>Palidoro</a:t>
            </a:r>
            <a:r>
              <a:rPr lang="it-IT" sz="1400" b="1" dirty="0">
                <a:solidFill>
                  <a:srgbClr val="FFFF00"/>
                </a:solidFill>
              </a:rPr>
              <a:t> è stata effettuata una visita oculistica, per un sospetto strabismo. Diagnosi : </a:t>
            </a:r>
            <a:r>
              <a:rPr lang="it-IT" sz="1400" b="1" dirty="0">
                <a:solidFill>
                  <a:srgbClr val="FF0000"/>
                </a:solidFill>
              </a:rPr>
              <a:t>Epicanto</a:t>
            </a:r>
            <a:r>
              <a:rPr lang="it-IT" sz="1400" b="1" dirty="0">
                <a:solidFill>
                  <a:srgbClr val="FFFF00"/>
                </a:solidFill>
              </a:rPr>
              <a:t>, nessuna terapia</a:t>
            </a:r>
          </a:p>
        </p:txBody>
      </p:sp>
      <p:pic>
        <p:nvPicPr>
          <p:cNvPr id="12" name="Immagine 11">
            <a:extLst>
              <a:ext uri="{FF2B5EF4-FFF2-40B4-BE49-F238E27FC236}">
                <a16:creationId xmlns:a16="http://schemas.microsoft.com/office/drawing/2014/main" id="{7ED7F604-6F51-48CA-B7DC-A6EECED21FE9}"/>
              </a:ext>
            </a:extLst>
          </p:cNvPr>
          <p:cNvPicPr>
            <a:picLocks noChangeAspect="1"/>
          </p:cNvPicPr>
          <p:nvPr/>
        </p:nvPicPr>
        <p:blipFill>
          <a:blip r:embed="rId4" cstate="print"/>
          <a:stretch>
            <a:fillRect/>
          </a:stretch>
        </p:blipFill>
        <p:spPr>
          <a:xfrm>
            <a:off x="6769978" y="1975114"/>
            <a:ext cx="2188153" cy="2461672"/>
          </a:xfrm>
          <a:prstGeom prst="rect">
            <a:avLst/>
          </a:prstGeom>
        </p:spPr>
      </p:pic>
      <p:cxnSp>
        <p:nvCxnSpPr>
          <p:cNvPr id="10" name="Connettore 2 9">
            <a:extLst>
              <a:ext uri="{FF2B5EF4-FFF2-40B4-BE49-F238E27FC236}">
                <a16:creationId xmlns:a16="http://schemas.microsoft.com/office/drawing/2014/main" id="{03279B27-BFCB-4CAE-B137-D3F3E12355F1}"/>
              </a:ext>
            </a:extLst>
          </p:cNvPr>
          <p:cNvCxnSpPr/>
          <p:nvPr/>
        </p:nvCxnSpPr>
        <p:spPr>
          <a:xfrm flipH="1">
            <a:off x="7819582" y="3225377"/>
            <a:ext cx="770965" cy="926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ttore 2 12">
            <a:extLst>
              <a:ext uri="{FF2B5EF4-FFF2-40B4-BE49-F238E27FC236}">
                <a16:creationId xmlns:a16="http://schemas.microsoft.com/office/drawing/2014/main" id="{9D802240-7400-4AC8-9DCA-845A0AFE3FF8}"/>
              </a:ext>
            </a:extLst>
          </p:cNvPr>
          <p:cNvCxnSpPr/>
          <p:nvPr/>
        </p:nvCxnSpPr>
        <p:spPr>
          <a:xfrm flipH="1">
            <a:off x="3591410" y="2960918"/>
            <a:ext cx="770965" cy="926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5" name="Picture 12" descr="image006">
            <a:hlinkClick r:id="rId5"/>
            <a:extLst>
              <a:ext uri="{FF2B5EF4-FFF2-40B4-BE49-F238E27FC236}">
                <a16:creationId xmlns:a16="http://schemas.microsoft.com/office/drawing/2014/main" id="{0C6991C2-C5C1-4562-B1F6-175E08DFD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0166" y="432519"/>
            <a:ext cx="720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11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13923"/>
            <a:ext cx="9144000" cy="4315655"/>
          </a:xfrm>
          <a:prstGeom prst="rect">
            <a:avLst/>
          </a:prstGeom>
        </p:spPr>
      </p:pic>
      <p:pic>
        <p:nvPicPr>
          <p:cNvPr id="6" name="Immagine 5">
            <a:extLst>
              <a:ext uri="{FF2B5EF4-FFF2-40B4-BE49-F238E27FC236}">
                <a16:creationId xmlns:a16="http://schemas.microsoft.com/office/drawing/2014/main" id="{16E21BFF-B91F-494A-A227-CA72EAAA4968}"/>
              </a:ext>
            </a:extLst>
          </p:cNvPr>
          <p:cNvPicPr>
            <a:picLocks noChangeAspect="1"/>
          </p:cNvPicPr>
          <p:nvPr/>
        </p:nvPicPr>
        <p:blipFill>
          <a:blip r:embed="rId7"/>
          <a:stretch>
            <a:fillRect/>
          </a:stretch>
        </p:blipFill>
        <p:spPr>
          <a:xfrm>
            <a:off x="412724" y="462000"/>
            <a:ext cx="2750525" cy="4135812"/>
          </a:xfrm>
          <a:prstGeom prst="rect">
            <a:avLst/>
          </a:prstGeom>
        </p:spPr>
      </p:pic>
      <p:pic>
        <p:nvPicPr>
          <p:cNvPr id="7" name="Immagine 6">
            <a:extLst>
              <a:ext uri="{FF2B5EF4-FFF2-40B4-BE49-F238E27FC236}">
                <a16:creationId xmlns:a16="http://schemas.microsoft.com/office/drawing/2014/main" id="{1AA58125-C17A-42B4-A230-A5DBB6E1AA11}"/>
              </a:ext>
            </a:extLst>
          </p:cNvPr>
          <p:cNvPicPr>
            <a:picLocks noChangeAspect="1"/>
          </p:cNvPicPr>
          <p:nvPr/>
        </p:nvPicPr>
        <p:blipFill>
          <a:blip r:embed="rId8"/>
          <a:stretch>
            <a:fillRect/>
          </a:stretch>
        </p:blipFill>
        <p:spPr>
          <a:xfrm>
            <a:off x="3184515" y="447406"/>
            <a:ext cx="2815864" cy="4197944"/>
          </a:xfrm>
          <a:prstGeom prst="rect">
            <a:avLst/>
          </a:prstGeom>
        </p:spPr>
      </p:pic>
      <p:sp>
        <p:nvSpPr>
          <p:cNvPr id="2" name="CasellaDiTesto 1">
            <a:extLst>
              <a:ext uri="{FF2B5EF4-FFF2-40B4-BE49-F238E27FC236}">
                <a16:creationId xmlns:a16="http://schemas.microsoft.com/office/drawing/2014/main" id="{45BB792F-95DE-458C-8F98-A92843C8AA9C}"/>
              </a:ext>
            </a:extLst>
          </p:cNvPr>
          <p:cNvSpPr txBox="1"/>
          <p:nvPr/>
        </p:nvSpPr>
        <p:spPr>
          <a:xfrm>
            <a:off x="6178216" y="1259455"/>
            <a:ext cx="2767263" cy="1200329"/>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FFFF00"/>
                </a:solidFill>
                <a:effectLst/>
                <a:uLnTx/>
                <a:uFillTx/>
                <a:latin typeface="Calibri"/>
                <a:ea typeface="+mn-ea"/>
                <a:cs typeface="+mn-cs"/>
              </a:rPr>
              <a:t>Centro Cefalee dell'Ospedale S. Andrea di Roma</a:t>
            </a:r>
            <a:r>
              <a:rPr lang="it-IT" b="1" kern="0" dirty="0">
                <a:solidFill>
                  <a:srgbClr val="FFFF00"/>
                </a:solidFill>
                <a:latin typeface="Calibri"/>
              </a:rPr>
              <a:t>:</a:t>
            </a:r>
            <a:r>
              <a:rPr kumimoji="0" lang="it-IT" sz="1800" b="1" i="0" u="none" strike="noStrike" kern="0" cap="none" spc="0" normalizeH="0" baseline="0" noProof="0" dirty="0">
                <a:ln>
                  <a:noFill/>
                </a:ln>
                <a:solidFill>
                  <a:srgbClr val="FFFF00"/>
                </a:solidFill>
                <a:effectLst/>
                <a:uLnTx/>
                <a:uFillTx/>
                <a:latin typeface="Calibri"/>
                <a:ea typeface="+mn-ea"/>
                <a:cs typeface="+mn-cs"/>
              </a:rPr>
              <a:t> </a:t>
            </a:r>
            <a:r>
              <a:rPr kumimoji="0" lang="it-IT" sz="1800" b="1" i="0" u="none" strike="noStrike" kern="0" cap="none" spc="0" normalizeH="0" baseline="0" noProof="0" dirty="0" err="1">
                <a:ln>
                  <a:noFill/>
                </a:ln>
                <a:solidFill>
                  <a:srgbClr val="FFFF00"/>
                </a:solidFill>
                <a:effectLst/>
                <a:uLnTx/>
                <a:uFillTx/>
                <a:latin typeface="Calibri"/>
                <a:ea typeface="+mn-ea"/>
                <a:cs typeface="+mn-cs"/>
              </a:rPr>
              <a:t>pulsiossimetria</a:t>
            </a:r>
            <a:r>
              <a:rPr kumimoji="0" lang="it-IT" sz="1800" b="1" i="0" u="none" strike="noStrike" kern="0" cap="none" spc="0" normalizeH="0" baseline="0" noProof="0" dirty="0">
                <a:ln>
                  <a:noFill/>
                </a:ln>
                <a:solidFill>
                  <a:srgbClr val="FFFF00"/>
                </a:solidFill>
                <a:effectLst/>
                <a:uLnTx/>
                <a:uFillTx/>
                <a:latin typeface="Calibri"/>
                <a:ea typeface="+mn-ea"/>
                <a:cs typeface="+mn-cs"/>
              </a:rPr>
              <a:t>, risultata negativa </a:t>
            </a:r>
          </a:p>
        </p:txBody>
      </p:sp>
      <p:graphicFrame>
        <p:nvGraphicFramePr>
          <p:cNvPr id="9" name="Oggetto 8">
            <a:extLst>
              <a:ext uri="{FF2B5EF4-FFF2-40B4-BE49-F238E27FC236}">
                <a16:creationId xmlns:a16="http://schemas.microsoft.com/office/drawing/2014/main" id="{3E46622D-1F70-4AAD-B909-9E6AE6E7E640}"/>
              </a:ext>
            </a:extLst>
          </p:cNvPr>
          <p:cNvGraphicFramePr>
            <a:graphicFrameLocks noChangeAspect="1"/>
          </p:cNvGraphicFramePr>
          <p:nvPr>
            <p:extLst>
              <p:ext uri="{D42A27DB-BD31-4B8C-83A1-F6EECF244321}">
                <p14:modId xmlns:p14="http://schemas.microsoft.com/office/powerpoint/2010/main" val="1965090797"/>
              </p:ext>
            </p:extLst>
          </p:nvPr>
        </p:nvGraphicFramePr>
        <p:xfrm>
          <a:off x="6897520" y="462000"/>
          <a:ext cx="2113978" cy="458453"/>
        </p:xfrm>
        <a:graphic>
          <a:graphicData uri="http://schemas.openxmlformats.org/presentationml/2006/ole">
            <mc:AlternateContent xmlns:mc="http://schemas.openxmlformats.org/markup-compatibility/2006">
              <mc:Choice xmlns:v="urn:schemas-microsoft-com:vml" Requires="v">
                <p:oleObj spid="_x0000_s12320" name="Image" r:id="rId9" imgW="3161880" imgH="685440" progId="Photoshop.Image.13">
                  <p:embed/>
                </p:oleObj>
              </mc:Choice>
              <mc:Fallback>
                <p:oleObj name="Image" r:id="rId9" imgW="3161880" imgH="685440" progId="Photoshop.Image.13">
                  <p:embed/>
                  <p:pic>
                    <p:nvPicPr>
                      <p:cNvPr id="16" name="Oggetto 15">
                        <a:extLst>
                          <a:ext uri="{FF2B5EF4-FFF2-40B4-BE49-F238E27FC236}">
                            <a16:creationId xmlns:a16="http://schemas.microsoft.com/office/drawing/2014/main" id="{836814D1-31A3-4852-9A10-6780498E08DD}"/>
                          </a:ext>
                        </a:extLst>
                      </p:cNvPr>
                      <p:cNvPicPr/>
                      <p:nvPr/>
                    </p:nvPicPr>
                    <p:blipFill>
                      <a:blip r:embed="rId10"/>
                      <a:stretch>
                        <a:fillRect/>
                      </a:stretch>
                    </p:blipFill>
                    <p:spPr>
                      <a:xfrm>
                        <a:off x="6897520" y="462000"/>
                        <a:ext cx="2113978" cy="458453"/>
                      </a:xfrm>
                      <a:prstGeom prst="rect">
                        <a:avLst/>
                      </a:prstGeom>
                    </p:spPr>
                  </p:pic>
                </p:oleObj>
              </mc:Fallback>
            </mc:AlternateContent>
          </a:graphicData>
        </a:graphic>
      </p:graphicFrame>
      <p:sp>
        <p:nvSpPr>
          <p:cNvPr id="3" name="CasellaDiTesto 2">
            <a:extLst>
              <a:ext uri="{FF2B5EF4-FFF2-40B4-BE49-F238E27FC236}">
                <a16:creationId xmlns:a16="http://schemas.microsoft.com/office/drawing/2014/main" id="{F5A5F9D2-1C28-4878-9EA1-44E7B4CD042E}"/>
              </a:ext>
            </a:extLst>
          </p:cNvPr>
          <p:cNvSpPr txBox="1"/>
          <p:nvPr/>
        </p:nvSpPr>
        <p:spPr>
          <a:xfrm>
            <a:off x="2207415" y="1130863"/>
            <a:ext cx="1021173" cy="369332"/>
          </a:xfrm>
          <a:prstGeom prst="rect">
            <a:avLst/>
          </a:prstGeom>
          <a:noFill/>
        </p:spPr>
        <p:txBody>
          <a:bodyPr wrap="square" rtlCol="0">
            <a:spAutoFit/>
          </a:bodyPr>
          <a:lstStyle/>
          <a:p>
            <a:r>
              <a:rPr lang="it-IT" dirty="0"/>
              <a:t>5-5-2016</a:t>
            </a:r>
          </a:p>
        </p:txBody>
      </p:sp>
      <p:sp>
        <p:nvSpPr>
          <p:cNvPr id="8" name="Rettangolo 7">
            <a:extLst>
              <a:ext uri="{FF2B5EF4-FFF2-40B4-BE49-F238E27FC236}">
                <a16:creationId xmlns:a16="http://schemas.microsoft.com/office/drawing/2014/main" id="{BEBB214F-D752-47BA-AF85-4E35B8E7C8A4}"/>
              </a:ext>
            </a:extLst>
          </p:cNvPr>
          <p:cNvSpPr/>
          <p:nvPr/>
        </p:nvSpPr>
        <p:spPr>
          <a:xfrm>
            <a:off x="839993" y="971861"/>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1A2E9952-4451-42CF-94CB-76A91DE1CBF2}"/>
              </a:ext>
            </a:extLst>
          </p:cNvPr>
          <p:cNvSpPr/>
          <p:nvPr/>
        </p:nvSpPr>
        <p:spPr>
          <a:xfrm>
            <a:off x="3803811" y="1176489"/>
            <a:ext cx="581814" cy="755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5" name="Audio 14">
            <a:hlinkClick r:id="" action="ppaction://media"/>
            <a:extLst>
              <a:ext uri="{FF2B5EF4-FFF2-40B4-BE49-F238E27FC236}">
                <a16:creationId xmlns:a16="http://schemas.microsoft.com/office/drawing/2014/main" id="{7B70A79F-698E-48E9-B3EC-AAE63C021DD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40814450"/>
      </p:ext>
    </p:extLst>
  </p:cSld>
  <p:clrMapOvr>
    <a:masterClrMapping/>
  </p:clrMapOvr>
  <mc:AlternateContent xmlns:mc="http://schemas.openxmlformats.org/markup-compatibility/2006" xmlns:p14="http://schemas.microsoft.com/office/powerpoint/2010/main">
    <mc:Choice Requires="p14">
      <p:transition p14:dur="10" advTm="27154"/>
    </mc:Choice>
    <mc:Fallback xmlns="">
      <p:transition advTm="27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6" cstate="print"/>
          <a:stretch>
            <a:fillRect/>
          </a:stretch>
        </p:blipFill>
        <p:spPr>
          <a:xfrm>
            <a:off x="0" y="413923"/>
            <a:ext cx="9144000" cy="4315655"/>
          </a:xfrm>
          <a:prstGeom prst="rect">
            <a:avLst/>
          </a:prstGeom>
        </p:spPr>
      </p:pic>
      <p:pic>
        <p:nvPicPr>
          <p:cNvPr id="12" name="Immagine 11">
            <a:extLst>
              <a:ext uri="{FF2B5EF4-FFF2-40B4-BE49-F238E27FC236}">
                <a16:creationId xmlns:a16="http://schemas.microsoft.com/office/drawing/2014/main" id="{80E2FB38-87A9-4855-B9CA-C66B43F37096}"/>
              </a:ext>
            </a:extLst>
          </p:cNvPr>
          <p:cNvPicPr>
            <a:picLocks noChangeAspect="1"/>
          </p:cNvPicPr>
          <p:nvPr/>
        </p:nvPicPr>
        <p:blipFill>
          <a:blip r:embed="rId7"/>
          <a:stretch>
            <a:fillRect/>
          </a:stretch>
        </p:blipFill>
        <p:spPr>
          <a:xfrm>
            <a:off x="1988178" y="454858"/>
            <a:ext cx="2906461" cy="4140711"/>
          </a:xfrm>
          <a:prstGeom prst="rect">
            <a:avLst/>
          </a:prstGeom>
        </p:spPr>
      </p:pic>
      <p:sp>
        <p:nvSpPr>
          <p:cNvPr id="14" name="CasellaDiTesto 13">
            <a:extLst>
              <a:ext uri="{FF2B5EF4-FFF2-40B4-BE49-F238E27FC236}">
                <a16:creationId xmlns:a16="http://schemas.microsoft.com/office/drawing/2014/main" id="{99DBE8F1-EE17-4D08-845C-F74D9B25F4F4}"/>
              </a:ext>
            </a:extLst>
          </p:cNvPr>
          <p:cNvSpPr txBox="1"/>
          <p:nvPr/>
        </p:nvSpPr>
        <p:spPr>
          <a:xfrm>
            <a:off x="2840828" y="2886453"/>
            <a:ext cx="3117060" cy="646331"/>
          </a:xfrm>
          <a:prstGeom prst="rect">
            <a:avLst/>
          </a:prstGeom>
          <a:solidFill>
            <a:schemeClr val="tx1"/>
          </a:solidFill>
        </p:spPr>
        <p:txBody>
          <a:bodyPr wrap="square" rtlCol="0">
            <a:spAutoFit/>
          </a:bodyPr>
          <a:lstStyle/>
          <a:p>
            <a:r>
              <a:rPr lang="it-IT" b="1" dirty="0">
                <a:solidFill>
                  <a:srgbClr val="FFFF00"/>
                </a:solidFill>
              </a:rPr>
              <a:t>Diagnosi di ingresso principale: Cefalea</a:t>
            </a:r>
          </a:p>
        </p:txBody>
      </p:sp>
      <p:sp>
        <p:nvSpPr>
          <p:cNvPr id="15" name="CasellaDiTesto 14">
            <a:extLst>
              <a:ext uri="{FF2B5EF4-FFF2-40B4-BE49-F238E27FC236}">
                <a16:creationId xmlns:a16="http://schemas.microsoft.com/office/drawing/2014/main" id="{54B8B65E-378C-4F57-B7A6-7C808DA1DF31}"/>
              </a:ext>
            </a:extLst>
          </p:cNvPr>
          <p:cNvSpPr txBox="1"/>
          <p:nvPr/>
        </p:nvSpPr>
        <p:spPr>
          <a:xfrm>
            <a:off x="4460333" y="1301423"/>
            <a:ext cx="2881563" cy="646331"/>
          </a:xfrm>
          <a:prstGeom prst="rect">
            <a:avLst/>
          </a:prstGeom>
          <a:solidFill>
            <a:schemeClr val="tx1"/>
          </a:solidFill>
        </p:spPr>
        <p:txBody>
          <a:bodyPr wrap="square" rtlCol="0">
            <a:spAutoFit/>
          </a:bodyPr>
          <a:lstStyle/>
          <a:p>
            <a:r>
              <a:rPr lang="it-IT" b="1" dirty="0">
                <a:solidFill>
                  <a:srgbClr val="FFFF00"/>
                </a:solidFill>
              </a:rPr>
              <a:t>Nel 2017  Day </a:t>
            </a:r>
            <a:r>
              <a:rPr lang="it-IT" b="1" dirty="0" err="1">
                <a:solidFill>
                  <a:srgbClr val="FFFF00"/>
                </a:solidFill>
              </a:rPr>
              <a:t>Hspital</a:t>
            </a:r>
            <a:r>
              <a:rPr lang="it-IT" b="1" dirty="0">
                <a:solidFill>
                  <a:srgbClr val="FFFF00"/>
                </a:solidFill>
              </a:rPr>
              <a:t> presso l’Ospedale sant’Andrea:</a:t>
            </a:r>
          </a:p>
        </p:txBody>
      </p:sp>
      <p:graphicFrame>
        <p:nvGraphicFramePr>
          <p:cNvPr id="16" name="Oggetto 15">
            <a:extLst>
              <a:ext uri="{FF2B5EF4-FFF2-40B4-BE49-F238E27FC236}">
                <a16:creationId xmlns:a16="http://schemas.microsoft.com/office/drawing/2014/main" id="{E5AECDA6-B662-4966-A559-CB313EC4A45B}"/>
              </a:ext>
            </a:extLst>
          </p:cNvPr>
          <p:cNvGraphicFramePr>
            <a:graphicFrameLocks noChangeAspect="1"/>
          </p:cNvGraphicFramePr>
          <p:nvPr>
            <p:extLst>
              <p:ext uri="{D42A27DB-BD31-4B8C-83A1-F6EECF244321}">
                <p14:modId xmlns:p14="http://schemas.microsoft.com/office/powerpoint/2010/main" val="1435326442"/>
              </p:ext>
            </p:extLst>
          </p:nvPr>
        </p:nvGraphicFramePr>
        <p:xfrm>
          <a:off x="6897520" y="462000"/>
          <a:ext cx="2113978" cy="458453"/>
        </p:xfrm>
        <a:graphic>
          <a:graphicData uri="http://schemas.openxmlformats.org/presentationml/2006/ole">
            <mc:AlternateContent xmlns:mc="http://schemas.openxmlformats.org/markup-compatibility/2006">
              <mc:Choice xmlns:v="urn:schemas-microsoft-com:vml" Requires="v">
                <p:oleObj spid="_x0000_s13345" name="Image" r:id="rId8" imgW="3161880" imgH="685440" progId="Photoshop.Image.13">
                  <p:embed/>
                </p:oleObj>
              </mc:Choice>
              <mc:Fallback>
                <p:oleObj name="Image" r:id="rId8" imgW="3161880" imgH="685440" progId="Photoshop.Image.13">
                  <p:embed/>
                  <p:pic>
                    <p:nvPicPr>
                      <p:cNvPr id="3" name="Oggetto 2">
                        <a:extLst>
                          <a:ext uri="{FF2B5EF4-FFF2-40B4-BE49-F238E27FC236}">
                            <a16:creationId xmlns:a16="http://schemas.microsoft.com/office/drawing/2014/main" id="{7D49E4C2-4EB9-4519-9FC8-CE58D149F84C}"/>
                          </a:ext>
                        </a:extLst>
                      </p:cNvPr>
                      <p:cNvPicPr/>
                      <p:nvPr/>
                    </p:nvPicPr>
                    <p:blipFill>
                      <a:blip r:embed="rId9"/>
                      <a:stretch>
                        <a:fillRect/>
                      </a:stretch>
                    </p:blipFill>
                    <p:spPr>
                      <a:xfrm>
                        <a:off x="6897520" y="462000"/>
                        <a:ext cx="2113978" cy="458453"/>
                      </a:xfrm>
                      <a:prstGeom prst="rect">
                        <a:avLst/>
                      </a:prstGeom>
                    </p:spPr>
                  </p:pic>
                </p:oleObj>
              </mc:Fallback>
            </mc:AlternateContent>
          </a:graphicData>
        </a:graphic>
      </p:graphicFrame>
      <p:sp>
        <p:nvSpPr>
          <p:cNvPr id="2" name="Rettangolo 1">
            <a:extLst>
              <a:ext uri="{FF2B5EF4-FFF2-40B4-BE49-F238E27FC236}">
                <a16:creationId xmlns:a16="http://schemas.microsoft.com/office/drawing/2014/main" id="{DF8BA853-BEBA-4F5A-A68A-58A9884521E8}"/>
              </a:ext>
            </a:extLst>
          </p:cNvPr>
          <p:cNvSpPr/>
          <p:nvPr/>
        </p:nvSpPr>
        <p:spPr>
          <a:xfrm>
            <a:off x="2644802" y="920453"/>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Audio 7">
            <a:hlinkClick r:id="" action="ppaction://media"/>
            <a:extLst>
              <a:ext uri="{FF2B5EF4-FFF2-40B4-BE49-F238E27FC236}">
                <a16:creationId xmlns:a16="http://schemas.microsoft.com/office/drawing/2014/main" id="{B06F7418-D570-4F51-90BB-9463D8AB757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577858989"/>
      </p:ext>
    </p:extLst>
  </p:cSld>
  <p:clrMapOvr>
    <a:masterClrMapping/>
  </p:clrMapOvr>
  <mc:AlternateContent xmlns:mc="http://schemas.openxmlformats.org/markup-compatibility/2006" xmlns:p14="http://schemas.microsoft.com/office/powerpoint/2010/main">
    <mc:Choice Requires="p14">
      <p:transition p14:dur="10" advTm="12525"/>
    </mc:Choice>
    <mc:Fallback xmlns="">
      <p:transition advTm="1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 F43-20Slide1024x768.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a:solidFill>
            <a:schemeClr val="tx1"/>
          </a:solidFill>
        </p:spPr>
      </p:pic>
      <p:pic>
        <p:nvPicPr>
          <p:cNvPr id="5" name="Immagine 4">
            <a:extLst>
              <a:ext uri="{FF2B5EF4-FFF2-40B4-BE49-F238E27FC236}">
                <a16:creationId xmlns:a16="http://schemas.microsoft.com/office/drawing/2014/main" id="{0CA5B3F6-DBBB-4F4C-BC20-C20096695C46}"/>
              </a:ext>
            </a:extLst>
          </p:cNvPr>
          <p:cNvPicPr>
            <a:picLocks noChangeAspect="1"/>
          </p:cNvPicPr>
          <p:nvPr/>
        </p:nvPicPr>
        <p:blipFill>
          <a:blip r:embed="rId7" cstate="print"/>
          <a:stretch>
            <a:fillRect/>
          </a:stretch>
        </p:blipFill>
        <p:spPr>
          <a:xfrm>
            <a:off x="0" y="420647"/>
            <a:ext cx="9144000" cy="4315655"/>
          </a:xfrm>
          <a:prstGeom prst="rect">
            <a:avLst/>
          </a:prstGeom>
        </p:spPr>
      </p:pic>
      <p:pic>
        <p:nvPicPr>
          <p:cNvPr id="6" name="Immagine 5">
            <a:extLst>
              <a:ext uri="{FF2B5EF4-FFF2-40B4-BE49-F238E27FC236}">
                <a16:creationId xmlns:a16="http://schemas.microsoft.com/office/drawing/2014/main" id="{EB920FE7-A035-4E6C-A735-3484D11DCB3A}"/>
              </a:ext>
            </a:extLst>
          </p:cNvPr>
          <p:cNvPicPr>
            <a:picLocks noChangeAspect="1"/>
          </p:cNvPicPr>
          <p:nvPr/>
        </p:nvPicPr>
        <p:blipFill>
          <a:blip r:embed="rId8"/>
          <a:stretch>
            <a:fillRect/>
          </a:stretch>
        </p:blipFill>
        <p:spPr>
          <a:xfrm>
            <a:off x="143951" y="469772"/>
            <a:ext cx="2747053" cy="4174094"/>
          </a:xfrm>
          <a:prstGeom prst="rect">
            <a:avLst/>
          </a:prstGeom>
        </p:spPr>
      </p:pic>
      <p:pic>
        <p:nvPicPr>
          <p:cNvPr id="8" name="Immagine 7">
            <a:extLst>
              <a:ext uri="{FF2B5EF4-FFF2-40B4-BE49-F238E27FC236}">
                <a16:creationId xmlns:a16="http://schemas.microsoft.com/office/drawing/2014/main" id="{AAE9A54F-1135-456F-8A80-AF7A92DF61EB}"/>
              </a:ext>
            </a:extLst>
          </p:cNvPr>
          <p:cNvPicPr>
            <a:picLocks noChangeAspect="1"/>
          </p:cNvPicPr>
          <p:nvPr/>
        </p:nvPicPr>
        <p:blipFill>
          <a:blip r:embed="rId9"/>
          <a:stretch>
            <a:fillRect/>
          </a:stretch>
        </p:blipFill>
        <p:spPr>
          <a:xfrm>
            <a:off x="2983702" y="503737"/>
            <a:ext cx="2598323" cy="4134153"/>
          </a:xfrm>
          <a:prstGeom prst="rect">
            <a:avLst/>
          </a:prstGeom>
        </p:spPr>
      </p:pic>
      <p:pic>
        <p:nvPicPr>
          <p:cNvPr id="9" name="Immagine 8">
            <a:extLst>
              <a:ext uri="{FF2B5EF4-FFF2-40B4-BE49-F238E27FC236}">
                <a16:creationId xmlns:a16="http://schemas.microsoft.com/office/drawing/2014/main" id="{07D8A918-C16F-4FDC-860F-EE08278B0A89}"/>
              </a:ext>
            </a:extLst>
          </p:cNvPr>
          <p:cNvPicPr>
            <a:picLocks noChangeAspect="1"/>
          </p:cNvPicPr>
          <p:nvPr/>
        </p:nvPicPr>
        <p:blipFill>
          <a:blip r:embed="rId10"/>
          <a:stretch>
            <a:fillRect/>
          </a:stretch>
        </p:blipFill>
        <p:spPr>
          <a:xfrm>
            <a:off x="5676334" y="469772"/>
            <a:ext cx="2682863" cy="4134153"/>
          </a:xfrm>
          <a:prstGeom prst="rect">
            <a:avLst/>
          </a:prstGeom>
        </p:spPr>
      </p:pic>
      <p:sp>
        <p:nvSpPr>
          <p:cNvPr id="10" name="CasellaDiTesto 9">
            <a:extLst>
              <a:ext uri="{FF2B5EF4-FFF2-40B4-BE49-F238E27FC236}">
                <a16:creationId xmlns:a16="http://schemas.microsoft.com/office/drawing/2014/main" id="{2FCDA2AB-9156-4FA1-BB1B-1EB413C08752}"/>
              </a:ext>
            </a:extLst>
          </p:cNvPr>
          <p:cNvSpPr txBox="1"/>
          <p:nvPr/>
        </p:nvSpPr>
        <p:spPr>
          <a:xfrm>
            <a:off x="1666376" y="1028697"/>
            <a:ext cx="1247081" cy="369332"/>
          </a:xfrm>
          <a:prstGeom prst="rect">
            <a:avLst/>
          </a:prstGeom>
          <a:noFill/>
        </p:spPr>
        <p:txBody>
          <a:bodyPr wrap="square" rtlCol="0">
            <a:spAutoFit/>
          </a:bodyPr>
          <a:lstStyle/>
          <a:p>
            <a:r>
              <a:rPr lang="it-IT" dirty="0"/>
              <a:t>18.10.2017</a:t>
            </a:r>
          </a:p>
        </p:txBody>
      </p:sp>
      <p:grpSp>
        <p:nvGrpSpPr>
          <p:cNvPr id="29" name="Gruppo 28">
            <a:extLst>
              <a:ext uri="{FF2B5EF4-FFF2-40B4-BE49-F238E27FC236}">
                <a16:creationId xmlns:a16="http://schemas.microsoft.com/office/drawing/2014/main" id="{98359943-08D3-4AC7-9B55-6EB4503721C3}"/>
              </a:ext>
            </a:extLst>
          </p:cNvPr>
          <p:cNvGrpSpPr/>
          <p:nvPr/>
        </p:nvGrpSpPr>
        <p:grpSpPr>
          <a:xfrm>
            <a:off x="5823284" y="2347964"/>
            <a:ext cx="2934636" cy="253916"/>
            <a:chOff x="5823284" y="2347964"/>
            <a:chExt cx="2934636" cy="253916"/>
          </a:xfrm>
        </p:grpSpPr>
        <p:sp>
          <p:nvSpPr>
            <p:cNvPr id="2" name="CasellaDiTesto 1">
              <a:extLst>
                <a:ext uri="{FF2B5EF4-FFF2-40B4-BE49-F238E27FC236}">
                  <a16:creationId xmlns:a16="http://schemas.microsoft.com/office/drawing/2014/main" id="{78189E1C-D682-4608-8B87-DE5C9C614E7B}"/>
                </a:ext>
              </a:extLst>
            </p:cNvPr>
            <p:cNvSpPr txBox="1"/>
            <p:nvPr/>
          </p:nvSpPr>
          <p:spPr>
            <a:xfrm>
              <a:off x="6873775" y="2347964"/>
              <a:ext cx="1884145" cy="253916"/>
            </a:xfrm>
            <a:prstGeom prst="rect">
              <a:avLst/>
            </a:prstGeom>
            <a:solidFill>
              <a:schemeClr val="tx1"/>
            </a:solidFill>
            <a:ln w="19050">
              <a:solidFill>
                <a:schemeClr val="tx1"/>
              </a:solidFill>
            </a:ln>
          </p:spPr>
          <p:txBody>
            <a:bodyPr wrap="square" rtlCol="0">
              <a:spAutoFit/>
            </a:bodyPr>
            <a:lstStyle/>
            <a:p>
              <a:r>
                <a:rPr lang="it-IT" sz="1050" b="1" dirty="0">
                  <a:solidFill>
                    <a:srgbClr val="FFFF00"/>
                  </a:solidFill>
                </a:rPr>
                <a:t>Episodio di bronchite asmatica</a:t>
              </a:r>
            </a:p>
          </p:txBody>
        </p:sp>
        <p:cxnSp>
          <p:nvCxnSpPr>
            <p:cNvPr id="7" name="Connettore diritto 6">
              <a:extLst>
                <a:ext uri="{FF2B5EF4-FFF2-40B4-BE49-F238E27FC236}">
                  <a16:creationId xmlns:a16="http://schemas.microsoft.com/office/drawing/2014/main" id="{648E71D8-DBCD-415F-962E-2CF63AE34966}"/>
                </a:ext>
              </a:extLst>
            </p:cNvPr>
            <p:cNvCxnSpPr/>
            <p:nvPr/>
          </p:nvCxnSpPr>
          <p:spPr>
            <a:xfrm>
              <a:off x="5823284" y="2448426"/>
              <a:ext cx="105276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2" name="CasellaDiTesto 11">
            <a:extLst>
              <a:ext uri="{FF2B5EF4-FFF2-40B4-BE49-F238E27FC236}">
                <a16:creationId xmlns:a16="http://schemas.microsoft.com/office/drawing/2014/main" id="{A785E423-AF0C-4026-AF2E-FC95F9C9F6E9}"/>
              </a:ext>
            </a:extLst>
          </p:cNvPr>
          <p:cNvSpPr txBox="1"/>
          <p:nvPr/>
        </p:nvSpPr>
        <p:spPr>
          <a:xfrm>
            <a:off x="7241515" y="1795074"/>
            <a:ext cx="1722013" cy="461665"/>
          </a:xfrm>
          <a:prstGeom prst="rect">
            <a:avLst/>
          </a:prstGeom>
          <a:solidFill>
            <a:schemeClr val="tx1"/>
          </a:solidFill>
          <a:ln>
            <a:solidFill>
              <a:srgbClr val="FF0000"/>
            </a:solidFill>
          </a:ln>
        </p:spPr>
        <p:txBody>
          <a:bodyPr wrap="square" rtlCol="0">
            <a:spAutoFit/>
          </a:bodyPr>
          <a:lstStyle/>
          <a:p>
            <a:r>
              <a:rPr lang="it-IT" sz="800" b="1" dirty="0">
                <a:solidFill>
                  <a:srgbClr val="FF0000"/>
                </a:solidFill>
              </a:rPr>
              <a:t>Sonno agitato , sonniloquio, sudorazione intensa notturna, alitosi, enuresi</a:t>
            </a:r>
          </a:p>
        </p:txBody>
      </p:sp>
      <p:graphicFrame>
        <p:nvGraphicFramePr>
          <p:cNvPr id="3" name="Oggetto 2">
            <a:extLst>
              <a:ext uri="{FF2B5EF4-FFF2-40B4-BE49-F238E27FC236}">
                <a16:creationId xmlns:a16="http://schemas.microsoft.com/office/drawing/2014/main" id="{7D49E4C2-4EB9-4519-9FC8-CE58D149F84C}"/>
              </a:ext>
            </a:extLst>
          </p:cNvPr>
          <p:cNvGraphicFramePr>
            <a:graphicFrameLocks noChangeAspect="1"/>
          </p:cNvGraphicFramePr>
          <p:nvPr>
            <p:extLst>
              <p:ext uri="{D42A27DB-BD31-4B8C-83A1-F6EECF244321}">
                <p14:modId xmlns:p14="http://schemas.microsoft.com/office/powerpoint/2010/main" val="2862241205"/>
              </p:ext>
            </p:extLst>
          </p:nvPr>
        </p:nvGraphicFramePr>
        <p:xfrm>
          <a:off x="6897520" y="462000"/>
          <a:ext cx="2113978" cy="458453"/>
        </p:xfrm>
        <a:graphic>
          <a:graphicData uri="http://schemas.openxmlformats.org/presentationml/2006/ole">
            <mc:AlternateContent xmlns:mc="http://schemas.openxmlformats.org/markup-compatibility/2006">
              <mc:Choice xmlns:v="urn:schemas-microsoft-com:vml" Requires="v">
                <p:oleObj spid="_x0000_s9262" name="Image" r:id="rId11" imgW="3161880" imgH="685440" progId="Photoshop.Image.13">
                  <p:embed/>
                </p:oleObj>
              </mc:Choice>
              <mc:Fallback>
                <p:oleObj name="Image" r:id="rId11" imgW="3161880" imgH="685440" progId="Photoshop.Image.13">
                  <p:embed/>
                  <p:pic>
                    <p:nvPicPr>
                      <p:cNvPr id="10" name="Oggetto 9">
                        <a:extLst>
                          <a:ext uri="{FF2B5EF4-FFF2-40B4-BE49-F238E27FC236}">
                            <a16:creationId xmlns:a16="http://schemas.microsoft.com/office/drawing/2014/main" id="{E644E81A-3C6D-49B0-B747-8D9CBCBA7EE6}"/>
                          </a:ext>
                        </a:extLst>
                      </p:cNvPr>
                      <p:cNvPicPr/>
                      <p:nvPr/>
                    </p:nvPicPr>
                    <p:blipFill>
                      <a:blip r:embed="rId12"/>
                      <a:stretch>
                        <a:fillRect/>
                      </a:stretch>
                    </p:blipFill>
                    <p:spPr>
                      <a:xfrm>
                        <a:off x="6897520" y="462000"/>
                        <a:ext cx="2113978" cy="458453"/>
                      </a:xfrm>
                      <a:prstGeom prst="rect">
                        <a:avLst/>
                      </a:prstGeom>
                    </p:spPr>
                  </p:pic>
                </p:oleObj>
              </mc:Fallback>
            </mc:AlternateContent>
          </a:graphicData>
        </a:graphic>
      </p:graphicFrame>
      <p:sp>
        <p:nvSpPr>
          <p:cNvPr id="15" name="CasellaDiTesto 14">
            <a:extLst>
              <a:ext uri="{FF2B5EF4-FFF2-40B4-BE49-F238E27FC236}">
                <a16:creationId xmlns:a16="http://schemas.microsoft.com/office/drawing/2014/main" id="{4C208A27-4C5D-40E5-8CF6-4EC572E7C642}"/>
              </a:ext>
            </a:extLst>
          </p:cNvPr>
          <p:cNvSpPr txBox="1"/>
          <p:nvPr/>
        </p:nvSpPr>
        <p:spPr>
          <a:xfrm>
            <a:off x="828672" y="2078828"/>
            <a:ext cx="2097878" cy="276999"/>
          </a:xfrm>
          <a:prstGeom prst="rect">
            <a:avLst/>
          </a:prstGeom>
          <a:noFill/>
        </p:spPr>
        <p:txBody>
          <a:bodyPr wrap="square" rtlCol="0">
            <a:spAutoFit/>
          </a:bodyPr>
          <a:lstStyle/>
          <a:p>
            <a:r>
              <a:rPr lang="it-IT" sz="1200" b="1" dirty="0" err="1"/>
              <a:t>Diagnsi</a:t>
            </a:r>
            <a:r>
              <a:rPr lang="it-IT" sz="1200" b="1" dirty="0"/>
              <a:t> di ingresso: CEFALEA</a:t>
            </a:r>
          </a:p>
        </p:txBody>
      </p:sp>
      <p:sp>
        <p:nvSpPr>
          <p:cNvPr id="11" name="Rettangolo 10">
            <a:extLst>
              <a:ext uri="{FF2B5EF4-FFF2-40B4-BE49-F238E27FC236}">
                <a16:creationId xmlns:a16="http://schemas.microsoft.com/office/drawing/2014/main" id="{AB3370F3-18CA-4725-AE20-0647A524796C}"/>
              </a:ext>
            </a:extLst>
          </p:cNvPr>
          <p:cNvSpPr/>
          <p:nvPr/>
        </p:nvSpPr>
        <p:spPr>
          <a:xfrm>
            <a:off x="706037" y="1466920"/>
            <a:ext cx="761662" cy="939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92683C36-B110-4F9C-B73C-A3642B1C3AA4}"/>
              </a:ext>
            </a:extLst>
          </p:cNvPr>
          <p:cNvSpPr/>
          <p:nvPr/>
        </p:nvSpPr>
        <p:spPr>
          <a:xfrm>
            <a:off x="3425934" y="1028697"/>
            <a:ext cx="1009948" cy="837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id="{19E07E88-B6E3-4ADE-AE2B-F7B8156634C0}"/>
              </a:ext>
            </a:extLst>
          </p:cNvPr>
          <p:cNvSpPr/>
          <p:nvPr/>
        </p:nvSpPr>
        <p:spPr>
          <a:xfrm>
            <a:off x="6112113" y="1011678"/>
            <a:ext cx="1052762" cy="1007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27" name="Gruppo 26">
            <a:extLst>
              <a:ext uri="{FF2B5EF4-FFF2-40B4-BE49-F238E27FC236}">
                <a16:creationId xmlns:a16="http://schemas.microsoft.com/office/drawing/2014/main" id="{85A25FCD-057A-474D-A91B-301B6E8E4CE4}"/>
              </a:ext>
            </a:extLst>
          </p:cNvPr>
          <p:cNvGrpSpPr/>
          <p:nvPr/>
        </p:nvGrpSpPr>
        <p:grpSpPr>
          <a:xfrm>
            <a:off x="5842652" y="1242184"/>
            <a:ext cx="3109227" cy="461665"/>
            <a:chOff x="5842652" y="1242184"/>
            <a:chExt cx="3109227" cy="461665"/>
          </a:xfrm>
        </p:grpSpPr>
        <p:sp>
          <p:nvSpPr>
            <p:cNvPr id="14" name="CasellaDiTesto 13">
              <a:extLst>
                <a:ext uri="{FF2B5EF4-FFF2-40B4-BE49-F238E27FC236}">
                  <a16:creationId xmlns:a16="http://schemas.microsoft.com/office/drawing/2014/main" id="{516BC164-1923-4300-BE3F-A5A58FDD6886}"/>
                </a:ext>
              </a:extLst>
            </p:cNvPr>
            <p:cNvSpPr txBox="1"/>
            <p:nvPr/>
          </p:nvSpPr>
          <p:spPr>
            <a:xfrm>
              <a:off x="7229866" y="1242184"/>
              <a:ext cx="1722013" cy="461665"/>
            </a:xfrm>
            <a:prstGeom prst="rect">
              <a:avLst/>
            </a:prstGeom>
            <a:solidFill>
              <a:schemeClr val="tx1"/>
            </a:solidFill>
            <a:ln>
              <a:solidFill>
                <a:srgbClr val="FF0000"/>
              </a:solidFill>
            </a:ln>
          </p:spPr>
          <p:txBody>
            <a:bodyPr wrap="square" rtlCol="0">
              <a:spAutoFit/>
            </a:bodyPr>
            <a:lstStyle/>
            <a:p>
              <a:r>
                <a:rPr lang="it-IT" sz="800" b="1" dirty="0">
                  <a:solidFill>
                    <a:srgbClr val="FF0000"/>
                  </a:solidFill>
                </a:rPr>
                <a:t>Riferite pause respiratorie senza sforzo respiratorio della durata di qualche secondo</a:t>
              </a:r>
            </a:p>
          </p:txBody>
        </p:sp>
        <p:cxnSp>
          <p:nvCxnSpPr>
            <p:cNvPr id="22" name="Connettore diritto 21">
              <a:extLst>
                <a:ext uri="{FF2B5EF4-FFF2-40B4-BE49-F238E27FC236}">
                  <a16:creationId xmlns:a16="http://schemas.microsoft.com/office/drawing/2014/main" id="{B6214071-DFD9-4027-8AD2-6D7FF45003FE}"/>
                </a:ext>
              </a:extLst>
            </p:cNvPr>
            <p:cNvCxnSpPr>
              <a:cxnSpLocks/>
            </p:cNvCxnSpPr>
            <p:nvPr/>
          </p:nvCxnSpPr>
          <p:spPr>
            <a:xfrm>
              <a:off x="6400800" y="1636601"/>
              <a:ext cx="825184"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Connettore diritto 24">
              <a:extLst>
                <a:ext uri="{FF2B5EF4-FFF2-40B4-BE49-F238E27FC236}">
                  <a16:creationId xmlns:a16="http://schemas.microsoft.com/office/drawing/2014/main" id="{2D161F2C-DA1D-40FD-A623-F08C7AED3214}"/>
                </a:ext>
              </a:extLst>
            </p:cNvPr>
            <p:cNvCxnSpPr>
              <a:cxnSpLocks/>
            </p:cNvCxnSpPr>
            <p:nvPr/>
          </p:nvCxnSpPr>
          <p:spPr>
            <a:xfrm>
              <a:off x="5842652" y="1689989"/>
              <a:ext cx="1233756"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21" name="Audio 20">
            <a:hlinkClick r:id="" action="ppaction://media"/>
            <a:extLst>
              <a:ext uri="{FF2B5EF4-FFF2-40B4-BE49-F238E27FC236}">
                <a16:creationId xmlns:a16="http://schemas.microsoft.com/office/drawing/2014/main" id="{E48A5A28-4FE7-48D5-A665-4CA965FE89C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440738" y="4440238"/>
            <a:ext cx="487362" cy="487362"/>
          </a:xfrm>
          <a:prstGeom prst="rect">
            <a:avLst/>
          </a:prstGeom>
        </p:spPr>
      </p:pic>
    </p:spTree>
    <p:custDataLst>
      <p:tags r:id="rId2"/>
    </p:custDataLst>
    <p:extLst>
      <p:ext uri="{BB962C8B-B14F-4D97-AF65-F5344CB8AC3E}">
        <p14:creationId xmlns:p14="http://schemas.microsoft.com/office/powerpoint/2010/main" val="3384682904"/>
      </p:ext>
    </p:extLst>
  </p:cSld>
  <p:clrMapOvr>
    <a:masterClrMapping/>
  </p:clrMapOvr>
  <mc:AlternateContent xmlns:mc="http://schemas.openxmlformats.org/markup-compatibility/2006" xmlns:p14="http://schemas.microsoft.com/office/powerpoint/2010/main">
    <mc:Choice Requires="p14">
      <p:transition p14:dur="10" advTm="62587"/>
    </mc:Choice>
    <mc:Fallback xmlns="">
      <p:transition advTm="6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1"/>
                </p:tgtEl>
              </p:cMediaNode>
            </p:audio>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6|18.2|36.5"/>
</p:tagLst>
</file>

<file path=ppt/tags/tag10.xml><?xml version="1.0" encoding="utf-8"?>
<p:tagLst xmlns:a="http://schemas.openxmlformats.org/drawingml/2006/main" xmlns:r="http://schemas.openxmlformats.org/officeDocument/2006/relationships" xmlns:p="http://schemas.openxmlformats.org/presentationml/2006/main">
  <p:tag name="TIMING" val="|28.9"/>
</p:tagLst>
</file>

<file path=ppt/tags/tag11.xml><?xml version="1.0" encoding="utf-8"?>
<p:tagLst xmlns:a="http://schemas.openxmlformats.org/drawingml/2006/main" xmlns:r="http://schemas.openxmlformats.org/officeDocument/2006/relationships" xmlns:p="http://schemas.openxmlformats.org/presentationml/2006/main">
  <p:tag name="TIMING" val="|0.9"/>
</p:tagLst>
</file>

<file path=ppt/tags/tag12.xml><?xml version="1.0" encoding="utf-8"?>
<p:tagLst xmlns:a="http://schemas.openxmlformats.org/drawingml/2006/main" xmlns:r="http://schemas.openxmlformats.org/officeDocument/2006/relationships" xmlns:p="http://schemas.openxmlformats.org/presentationml/2006/main">
  <p:tag name="TIMING" val="|1.2"/>
</p:tagLst>
</file>

<file path=ppt/tags/tag13.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17.3"/>
</p:tagLst>
</file>

<file path=ppt/tags/tag3.xml><?xml version="1.0" encoding="utf-8"?>
<p:tagLst xmlns:a="http://schemas.openxmlformats.org/drawingml/2006/main" xmlns:r="http://schemas.openxmlformats.org/officeDocument/2006/relationships" xmlns:p="http://schemas.openxmlformats.org/presentationml/2006/main">
  <p:tag name="TIMING" val="|4.7|36.4|13.5"/>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5.xml><?xml version="1.0" encoding="utf-8"?>
<p:tagLst xmlns:a="http://schemas.openxmlformats.org/drawingml/2006/main" xmlns:r="http://schemas.openxmlformats.org/officeDocument/2006/relationships" xmlns:p="http://schemas.openxmlformats.org/presentationml/2006/main">
  <p:tag name="TIMING" val="|10.9"/>
</p:tagLst>
</file>

<file path=ppt/tags/tag6.xml><?xml version="1.0" encoding="utf-8"?>
<p:tagLst xmlns:a="http://schemas.openxmlformats.org/drawingml/2006/main" xmlns:r="http://schemas.openxmlformats.org/officeDocument/2006/relationships" xmlns:p="http://schemas.openxmlformats.org/presentationml/2006/main">
  <p:tag name="TIMING" val="|29.2|25.6"/>
</p:tagLst>
</file>

<file path=ppt/tags/tag7.xml><?xml version="1.0" encoding="utf-8"?>
<p:tagLst xmlns:a="http://schemas.openxmlformats.org/drawingml/2006/main" xmlns:r="http://schemas.openxmlformats.org/officeDocument/2006/relationships" xmlns:p="http://schemas.openxmlformats.org/presentationml/2006/main">
  <p:tag name="TIMING" val="|20.8"/>
</p:tagLst>
</file>

<file path=ppt/tags/tag8.xml><?xml version="1.0" encoding="utf-8"?>
<p:tagLst xmlns:a="http://schemas.openxmlformats.org/drawingml/2006/main" xmlns:r="http://schemas.openxmlformats.org/officeDocument/2006/relationships" xmlns:p="http://schemas.openxmlformats.org/presentationml/2006/main">
  <p:tag name="TIMING" val="|107.4"/>
</p:tagLst>
</file>

<file path=ppt/tags/tag9.xml><?xml version="1.0" encoding="utf-8"?>
<p:tagLst xmlns:a="http://schemas.openxmlformats.org/drawingml/2006/main" xmlns:r="http://schemas.openxmlformats.org/officeDocument/2006/relationships" xmlns:p="http://schemas.openxmlformats.org/presentationml/2006/main">
  <p:tag name="TIMING" val="|9.9"/>
</p:tagLst>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12068</TotalTime>
  <Words>2070</Words>
  <Application>Microsoft Office PowerPoint</Application>
  <PresentationFormat>Presentazione su schermo (16:9)</PresentationFormat>
  <Paragraphs>183</Paragraphs>
  <Slides>46</Slides>
  <Notes>4</Notes>
  <HiddenSlides>1</HiddenSlides>
  <MMClips>60</MMClips>
  <ScaleCrop>false</ScaleCrop>
  <HeadingPairs>
    <vt:vector size="8" baseType="variant">
      <vt:variant>
        <vt:lpstr>Caratteri utilizzati</vt:lpstr>
      </vt:variant>
      <vt:variant>
        <vt:i4>3</vt:i4>
      </vt:variant>
      <vt:variant>
        <vt:lpstr>Tema</vt:lpstr>
      </vt:variant>
      <vt:variant>
        <vt:i4>3</vt:i4>
      </vt:variant>
      <vt:variant>
        <vt:lpstr>Server OLE incorporati</vt:lpstr>
      </vt:variant>
      <vt:variant>
        <vt:i4>1</vt:i4>
      </vt:variant>
      <vt:variant>
        <vt:lpstr>Titoli diapositive</vt:lpstr>
      </vt:variant>
      <vt:variant>
        <vt:i4>46</vt:i4>
      </vt:variant>
    </vt:vector>
  </HeadingPairs>
  <TitlesOfParts>
    <vt:vector size="53" baseType="lpstr">
      <vt:lpstr>Arial</vt:lpstr>
      <vt:lpstr>Calibri</vt:lpstr>
      <vt:lpstr>Times New Roman</vt:lpstr>
      <vt:lpstr>1_Tema di Office</vt:lpstr>
      <vt:lpstr>blank</vt:lpstr>
      <vt:lpstr>2_Tema di Office</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dottebernkopf@outlook.it</dc:creator>
  <cp:lastModifiedBy>dottebernkopf@outlook.it</cp:lastModifiedBy>
  <cp:revision>166</cp:revision>
  <dcterms:created xsi:type="dcterms:W3CDTF">2020-08-12T10:40:37Z</dcterms:created>
  <dcterms:modified xsi:type="dcterms:W3CDTF">2020-11-14T18:44:36Z</dcterms:modified>
</cp:coreProperties>
</file>